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29C548C-1FAA-4BE3-8618-10A1BDC8E43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2FBDD-C1B4-4B7A-98A7-9C5128619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9F099-1304-4B44-9972-EB9BE19AD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18730-4D9E-4AE1-89D4-0E424D3E9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2ECE2-B209-4C3C-A6E9-9CBDF4ED9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D7EC61-E026-4C6F-9BB5-96136A48C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FBF1A4-7413-4A7D-B9CC-181D30F83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2B047A-5357-4B14-940E-B2A60FCF6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F041A-AB60-433C-979D-1773207B3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0BB94D-43E2-489F-A29F-243F37E10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2D934C-4615-4588-A392-CB064288E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46FBFC-D7A0-45CE-A202-0E985ECD6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9353F81-F576-41A7-B328-C04781802AC9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C049E89-B677-4060-98F8-75AE16EE3E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33105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794880"/>
            <a:ext cx="10156320" cy="155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qtc</a:t>
            </a: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间期延长查房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76480"/>
            <a:ext cx="7678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       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Connector 7"/>
          <p:cNvCxnSpPr/>
          <p:nvPr/>
        </p:nvCxnSpPr>
        <p:spPr>
          <a:xfrm>
            <a:off x="1310400" y="5256360"/>
            <a:ext cx="4785480" cy="360"/>
          </a:xfrm>
          <a:prstGeom prst="straightConnector1">
            <a:avLst/>
          </a:prstGeom>
          <a:ln w="9525">
            <a:solidFill>
              <a:srgbClr val="000000"/>
            </a:solidFill>
            <a:round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AutoShape 2"/>
          <p:cNvSpPr/>
          <p:nvPr/>
        </p:nvSpPr>
        <p:spPr>
          <a:xfrm>
            <a:off x="1140840" y="0"/>
            <a:ext cx="2808720" cy="34207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75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3"/>
          <p:cNvSpPr/>
          <p:nvPr/>
        </p:nvSpPr>
        <p:spPr>
          <a:xfrm>
            <a:off x="1140840" y="1983240"/>
            <a:ext cx="2808720" cy="28087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AutoShape 15"/>
          <p:cNvSpPr/>
          <p:nvPr/>
        </p:nvSpPr>
        <p:spPr>
          <a:xfrm>
            <a:off x="10235520" y="79920"/>
            <a:ext cx="1888920" cy="175536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8CDAC">
                  <a:alpha val="27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57284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基础知识介绍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qtc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间期延长的疾病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qtc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间期延长的危险因素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qtc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间期延长的临床表现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qtc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间期延长的治疗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qtc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间期延长的预后与随访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5"/>
          <p:cNvSpPr/>
          <p:nvPr/>
        </p:nvSpPr>
        <p:spPr>
          <a:xfrm>
            <a:off x="1000440" y="21484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611640" y="2481840"/>
            <a:ext cx="259200" cy="14083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51000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611640" y="2352240"/>
            <a:ext cx="259200" cy="2592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527760" y="5812200"/>
            <a:ext cx="937440" cy="93744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8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4298400" y="0"/>
            <a:ext cx="668520" cy="191484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62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4298400" y="1581120"/>
            <a:ext cx="668520" cy="6685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0066680" y="5912640"/>
            <a:ext cx="531000" cy="53100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第一章 基础知识介绍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什么是</a:t>
            </a:r>
            <a:r>
              <a:rPr lang="en-US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qtc</a:t>
            </a: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间期延长？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qtc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间期是心脏电图中的一个参数，代表心室去极化的时间。延长的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qtc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间期可能导致心律失常，甚至是致命的心律失常。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治疗措施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针对不同原因采取相应的治疗措施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qtc</a:t>
            </a: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间期的管理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评估患者风险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确认</a:t>
            </a: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qtc</a:t>
            </a: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间期延长后需要进一步评估患者的风险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qtc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间期延长的疾病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4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心肌炎引起的</a:t>
            </a:r>
            <a:r>
              <a:rPr lang="en-US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qtc</a:t>
            </a: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间期延长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17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8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1" name="Picture 5" descr="C:/Users/Administrator/Desktop/ppt模板/图片素材/插画/QQ截图20240310102520.pngQQ截图20240310102520"/>
          <p:cNvPicPr/>
          <p:nvPr/>
        </p:nvPicPr>
        <p:blipFill>
          <a:blip r:embed="rId2"/>
          <a:srcRect t="8590" b="8590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202" name="Picture 6" descr="C:/Users/Administrator/Desktop/ppt模板/图片素材/插画/QQ截图20240310102542.pngQQ截图20240310102542"/>
          <p:cNvPicPr/>
          <p:nvPr/>
        </p:nvPicPr>
        <p:blipFill>
          <a:blip r:embed="rId3"/>
          <a:srcRect l="2897" r="2897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203" name="Picture 7" descr="C:/Users/Administrator/Desktop/ppt模板/图片素材/插画/QQ截图20240309205650.pngQQ截图20240309205650"/>
          <p:cNvPicPr/>
          <p:nvPr/>
        </p:nvPicPr>
        <p:blipFill>
          <a:blip r:embed="rId4"/>
          <a:srcRect t="19809" b="19809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04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病因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病毒感染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自身免疫反应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临床表现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胸痛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心律不齐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抗病毒药物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免疫调节剂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心律失常的危害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心律失常是心脏电活动异常引起的心率异常。严重的心律失常可能导致心脏骤停，危及生命。及时发现并处理心律失常至关重要。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2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2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4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4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qtc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间期延长的危险因素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7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1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2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女性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5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8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性别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1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2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男性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说明</a:t>
            </a: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6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85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286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287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288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9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4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5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6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98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药物因素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药物类型、剂量和使用频率等因素会影响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qtc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间期，一些药物如心律失常药物、抗生素等会导致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qtc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间期延长。医生应慎重使用这些药物，特别是对于有潜在心脏问题的患者。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01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02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22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https://d.book118.com/247033105033006054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qtc间期延长查房</vt:lpstr>
      <vt:lpstr>目录</vt:lpstr>
      <vt:lpstr>第一章 基础知识介绍</vt:lpstr>
      <vt:lpstr> </vt:lpstr>
      <vt:lpstr>qtc间期的管理</vt:lpstr>
      <vt:lpstr>第2章 qtc间期延长的疾病</vt:lpstr>
      <vt:lpstr>心肌炎引起的qtc间期延长</vt:lpstr>
      <vt:lpstr> </vt:lpstr>
      <vt:lpstr>第3章 qtc间期延长的危险因素</vt:lpstr>
      <vt:lpstr>性别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2024-09-28T09:46:35.972</cp:lastPrinted>
  <dcterms:created xsi:type="dcterms:W3CDTF">2024-09-28T01:46:35Z</dcterms:created>
  <dcterms:modified xsi:type="dcterms:W3CDTF">2024-09-28T01:46:38Z</dcterms:modified>
</cp:coreProperties>
</file>