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D251-D298-4C7E-8EB8-B08B752E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12E5D-090C-4F65-9B9A-57D99E30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2EC5-6BB5-40BC-86EE-C1943705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C4DAD-B9BA-4AFD-B022-58BFBCE7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BE17A6-E81E-47C3-965C-6DA9C94E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97114-ED5C-4B1B-834B-516D4FD8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2B5A4-71D4-4918-AC19-5BCAE46A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CF793-4F94-4995-AEF0-573CD32E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0880F-5A83-4D08-81E3-F2BC4F00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05CFD-DDEA-4A1E-8FBE-1B2C4ABC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FB388-8DEF-47AA-8601-DAB21E7D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331361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校园安全班会主题设计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校园安全责任与监管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校园安全是保障学生生命安全的重要措施，通过加强安全管理，可以减少意外事故的发生。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维护学校声誉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良好的校园安全环境有助于维护学校的声誉，提高学校的知名度和社会认可度。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校园安全是教育事业发展的重要保障，只有保障学生安全，才能让家长放心，吸引更多的优质生源。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某高校宿舍发生火灾，造成多名学生伤亡。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333" b="12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某中学学生在放学回家途中发生交通事故，造成人员伤亡。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某小学发生食物中毒事件，多名学生出现身体不适症状。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《学校安全事故处理办法》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规定了学校安全事故的处理程序和责任追究机制。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《中华人民共和国教育法》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明确规定了学校应当加强安全管理，保障学生的人身安全和财产安全。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规定了学校应当建立健全安全生产责任制，加强安全生产管理和监督。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校园安全法律法规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制定详细的安全规章制度，明确学生在校园内外的安全行为准则，提高学生的安全意识。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建立安全文化氛围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通过校园广播、宣传栏、海报等形式，营造安全文化氛围，让学生时刻感受到安全的重要性。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定期开展安全意识教育活动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通过讲座、班会等形式，向学生们普及安全意识，强调安全的重要性。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620" r="1662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将安全教育纳入课程体系，通过课堂教学向学生传授安全知识。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开设安全教育课程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制作安全知识手册，内容包括校园安全、交通安全、消防安全等方面的知识，发放给学生们阅读学习。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制作安全知识手册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组织安全知识竞赛，激发学生主动学习安全知识的热情，提高他们的安全知识水平。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开展安全知识竞赛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消防演练培训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定期组织学生进行消防演练培训，让他们掌握正确的火灾逃生技能和灭火器的使用方法。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开展急救技能培训，教会学生基本的急救知识和技能，如心肺复苏、止血等，提高他们在遇到紧急情况时的应对能力。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自卫技能培训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针对女生和易受欺凌的学生，开展自卫技能培训，教会他们如何防范和应对校园欺凌事件。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校园安全设施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能够实时查看监控画面，及时发现异常情况，提高安全预警能力。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确保校园监控系统覆盖校园各个角落，特别是学生活动频繁的区域，如操场、教学楼周边等。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存储与备份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监控视频应进行存储，并定期备份，以便后续调查和取证。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417" r="19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校园监控系统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根据场所的危险等级和人员密度，合理配置灭火器，并定期检查其有效性。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消防栓与水带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确保消防栓和配套水带完好无损，定期进行测试，确保其正常工作。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紧急疏散指示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在紧急情况下，提供明确的疏散指示，引导学生和教职工快速、有序地撤离。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消防设施与器材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https://d.book118.com/247033136145006043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2024-09-17T18:31:07.569</cp:lastPrinted>
  <dcterms:created xsi:type="dcterms:W3CDTF">2024-09-17T10:31:07Z</dcterms:created>
  <dcterms:modified xsi:type="dcterms:W3CDTF">2024-09-17T10:31:09Z</dcterms:modified>
</cp:coreProperties>
</file>