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CAC56C-8ED6-4B9E-8175-E6BBF1086C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27022-B7C5-4CB2-902B-B8057317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5663B-59F2-49D4-91C9-69851F880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1717-770A-4F2C-8429-FD87DA9A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EC789-9F7A-431B-943F-8120317C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2F708-84D6-4239-9982-B4A90873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AA569-705E-41D6-A967-EBDFCB20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50FA4-DBC4-44A9-92F5-2D1271228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7E5F0-F8E0-478B-BDF0-2451ADAEE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17C93-4106-4FD1-8480-049A6A82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83AD2-1DC1-4274-8CB2-F4BFB06E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F8A31-339A-4123-AA5A-70FF2FD3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AE9A7D-0875-4411-9692-712A34C991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C9484D-6083-40F3-9224-B62713E522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103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提高售后服务绩效考核对策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理论基础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绩效考核对策优化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提高售后服务绩效考核的关键因素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售后服务绩效考核对企业的发展至关重要，通过对售后服务绩效的考核，可以全面评估团队的工作表现，提高客户满意度，增强品牌竞争力。在竞争激烈的市场环境下，售后服务绩效考核是企业持续发展的保障。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售后服务绩效考核指标体系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直接反映售后服务水平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体现服务效率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服务响应时间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客户评价关键因素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售后服务绩效考核方法多种多样，包括客户满意度调查、客户投诉分析、服务质量评估等。每种方法都有其优缺点，企业需要根据自身情况选择合适的考核方法，并不断优化和提升。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设定考核指标和权重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收集数据并进行分析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制定改进措施和培训计划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步骤与方法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制定售后服务绩效考核制度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建立数据监控系统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持续改进和完善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售后服务绩效考核系统建设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建设售后服务绩效考核系统有利于提升服务水平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能够规范团队工作流程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为企业持续发展提供数据支持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优化售后服务绩效考核指标的建议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根据实际情况调整指标体系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定期评估指标有效性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紧跟市场变化，及时更新指标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引入新的考核指标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提升服务人员综合素质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激励员工积极参与售后服务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建立奖惩机制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绩效考核对策优化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数据分析与决策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售后服务绩效考核中，数据分析扮演着重要的角色。通过深入分析数据，可以更好地优化绩效考核对策。数据的重要性在于它可以为决策提供支持，帮助制定更科学的售后服务绩效考核标准。因此，建立数据驱动的绩效考核模式是必不可少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员工培训与激励机制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提高售后服务水平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监督培训成效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技术支持与信息化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提升服务效率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持续提升服务水平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整合售后服务流程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信息化系统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及时回应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体验优化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提升用户体验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客户体验与反馈机制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建立指标体系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持续改善服务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通过数据分析、员工培训、技术支持与信息化、客户体验和反馈机制等对策的优化，可以有效提高售后服务绩效考核。未来，随着市场竞争的加剧，售后服务绩效对企业的重要性日益突出，因此持续优化这些对策是企业持续发展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实践案例分析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案例一：某汽车售后服务中心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分析该汽车售后服务中心的绩效考核现状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提出针对该中心的优化建议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总结该中心在绩效考核方面的优势和劣势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优劣势总结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案例二：某电子设备售后团队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探讨该电子设备售后团队的绩效考核实际情况，分析该团队在售后服务绩效考核方面存在的挑战，提出针对该团队的改进对策。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案例三：某餐饮连锁企业售后部门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分析该餐饮连锁企业售后部门的绩效考核制度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绩效考核制度分析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总结该部门在绩效考核方面的成功经验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成功经验总结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提出可借鉴的对策并指出改进空间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改进对策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团队改进对策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设立奖惩机制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优化客服系统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部门改进空间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提升责任意识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持续改进服务质量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中心优化建议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引入新的绩效指标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优化服务流程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绩效考核对策的重要性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通过实践案例分析，可以看出绩效考核对于售后服务的提升至关重要。只有不断总结优势、发现不足、提出改进对策，企业才能不断进步，提高售后服务绩效。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https://d.book118.com/247041032011006055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提高售后服务绩效考核对策</vt:lpstr>
      <vt:lpstr>目录</vt:lpstr>
      <vt:lpstr>第一章 理论基础</vt:lpstr>
      <vt:lpstr> </vt:lpstr>
      <vt:lpstr>售后服务绩效考核指标体系</vt:lpstr>
      <vt:lpstr>售后服务绩效考核方法</vt:lpstr>
      <vt:lpstr>售后服务绩效考核系统建设</vt:lpstr>
      <vt:lpstr>优化售后服务绩效考核指标的建议</vt:lpstr>
      <vt:lpstr>第2章 绩效考核对策优化</vt:lpstr>
      <vt:lpstr> </vt:lpstr>
      <vt:lpstr>员工培训与激励机制</vt:lpstr>
      <vt:lpstr>技术支持与信息化</vt:lpstr>
      <vt:lpstr>客户体验与反馈机制</vt:lpstr>
      <vt:lpstr>总结与展望</vt:lpstr>
      <vt:lpstr>第3章 实践案例分析</vt:lpstr>
      <vt:lpstr>案例一：某汽车售后服务中心</vt:lpstr>
      <vt:lpstr> </vt:lpstr>
      <vt:lpstr>案例三：某餐饮连锁企业售后部门</vt:lpstr>
      <vt:lpstr>总结对策</vt:lpstr>
      <vt:lpstr>绩效考核对策的重要性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2024-09-29T14:07:18.281</cp:lastPrinted>
  <dcterms:created xsi:type="dcterms:W3CDTF">2024-09-29T06:07:18Z</dcterms:created>
  <dcterms:modified xsi:type="dcterms:W3CDTF">2024-09-29T06:07:20Z</dcterms:modified>
</cp:coreProperties>
</file>