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FDDF-1C90-4842-8533-1A94BBE1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D2A3F-100F-4A36-B097-0BBAFBD2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26EA5-D185-4311-B973-E8830B572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3BD8B-4235-4622-8B25-5E178573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F5407-59F6-4E66-8F19-E8C885507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156A7-E2E0-44A9-9BF2-4AC7F0BB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23422-1501-4B70-BA8E-FB7B2160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563F3-5CB2-4820-9275-15AE3A87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E7A21-FF1D-45A6-B6AD-B55A8A1F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C74A4-0F79-47EF-BEBE-26102798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42248-F8F1-4C7C-922E-496A9C83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1034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做诚实守信的人演讲稿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诚实守信的个人品质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诚实守信的社会价值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做诚实守信的人的挑战与对策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做诚实守信的人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当前社会诚信缺失现象严重，需要倡导诚实守信的价值观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诚实守信的重要性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个人层面：赢得他人信任与尊重，建立良好的人际关系，有利于个人成长和发展。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国家层面：提高国家形象和软实力，增强国际竞争力和影响力。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社会层面：维护社会秩序和公平正义，促进经济繁荣和社会进步。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诚实守信的定义：遵守承诺、信守信用、真诚待人、不欺诈不虚伪。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诚实守信的定义与重要性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诚实守信的个人品质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在人际交往中，我们要以诚相待，不虚伪不做作，真实表达自己的想法和情感。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诚实无欺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75" b="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坦诚沟通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50" r="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真诚待人也意味着尊重他人的感受和意见，善于倾听他人的声音，不轻易打断或忽视别人的观点。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在沟通中，我们要坦诚地表达自己的观点和想法，不隐瞒不欺骗，同时也要尊重他人的知情权。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真诚待人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我们要言出必行，信守承诺，不轻易食言或背信弃义。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542" b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99" r="1359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言而有信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在许诺之前，我们要认真考虑自己的能力和实际情况，确保能够兑现承诺。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慎重许诺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如果我们无法兑现承诺或犯了错误，要勇于承认并承担责任，积极寻求解决方案。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勇于认错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信守承诺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714" b="267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872" b="24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勇于承担责任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不推卸责任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在面对问题和困难时，我们要勇于承担责任，不推卸不逃避。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积极解决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承担责任意味着积极寻求解决问题的方案，不抱怨不等待，主动出击。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敢于担当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在关键时刻和重大挑战面前，我们要敢于担当，不畏缩不前，为团队和组织贡献自己的力量。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诚实守信的社会价值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诚信是商业合作的保障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在商业领域，诚信经营能够赢得客户和合作伙伴的信任，促进长期合作和共赢。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信任降低交易成本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诚实守信的行为可以减少信息不对称和不确定性，从而降低交易成本，提高经济效率。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信任是社会关系的基石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诚实守信能够增强人与人之间的信任，维护社会稳定和和谐。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维护社会信任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诚信有助于法律实施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诚实守信的公民会自觉遵守法律法规，促进法治社会的建设。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诚信是公平正义的基础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诚实守信要求人们遵守承诺、履行义务，有助于维护社会公平正义。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诚信减少欺诈行为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诚实守信的社会风气能够抑制欺诈、虚假宣传等不良行为，保护消费者权益。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促进公平正义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诚信提高社会效率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诚实守信的行为有助于减少社会资源的浪费和损耗，提高社会整体运行效率。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诚信塑造良好国际形象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在国际交往中，诚实守信的国家形象能够赢得国际社会的尊重和信任，提升国际地位。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诚信促进创新与合作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在科研、教育等领域，诚实守信的环境有利于激发创新思维，促进团队合作和知识共享。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296" r="1129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诚实守信的实践方法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坚守诚信原则，将诚实守信作为个人行为的基石。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勇于承担责任，不推诿、不逃避，做到言行一致。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尊重他人的权益和感受，真诚待人，不欺诈、不欺骗。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树立正确的价值观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https://d.book118.com/247041034141006031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2024-09-04T05:03:01.862</cp:lastPrinted>
  <dcterms:created xsi:type="dcterms:W3CDTF">2024-09-03T21:03:01Z</dcterms:created>
  <dcterms:modified xsi:type="dcterms:W3CDTF">2024-09-03T21:03:04Z</dcterms:modified>
</cp:coreProperties>
</file>