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B3ED2-28C2-4D27-9297-6F33E75A2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E288C-7A6A-4AB7-8902-BF85D0B95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F38FF-9AE5-4AB5-8249-36CADA13E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32F53-F1C8-4134-9B24-4AAA1CB13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C25D9-1E34-4811-906F-51A4FF039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8A87E-AEB5-4E2C-B2AC-E8144AC6B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50316-EB55-45D1-9673-9E5A9A4DE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218BE-B410-4195-9871-563A6AA7C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52994-DB7C-46EC-8D52-C2104904C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F4EDE-DD9C-48EA-8169-089E02317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4941D-C09D-4143-86C1-F8B9FC3AA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41143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红酒庄园小型红酒品鉴会课件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红酒品鉴技巧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红酒庄园介绍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红酒品鉴会流程安排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红酒品鉴会活动内容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品鉴会总结与反馈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红酒基础知识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83" r="329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了解红酒的定义和分类是品鉴红酒的基础，不同类型的红酒在口感、色泽、香气等方面都有所不同。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红酒是指用葡萄发酵酿造而成的酒，根据酿造方法的不同，可以分为静态红酒、气泡红酒、加强型红酒等类型。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红酒的定义与分类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了解红酒的酿造过程有助于理解红酒的品质和特点，从葡萄采摘到酿造完成的每个步骤都会影响红酒的品质。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红酒的酿造过程包括葡萄采摘、破碎、发酵、陈酿、装瓶等步骤，每个步骤都有严格的操作要求和技术标准。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红酒的酿造过程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红酒的产地和产区是影响红酒品质的重要因素，不同地区的气候、土壤、葡萄品种等因素都会影响红酒的风味和特点。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世界著名的红酒产区有法国的波尔多、勃艮第、意大利的托斯卡纳、西班牙的里奥哈等，这些地区的红酒在口感、色泽、香气等方面都有独特的特点和优势。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红酒的产地与产区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红酒品鉴技巧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8" r="229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观察红酒的颜色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优质的红酒通常呈现深邃的红色或紫色，随着时间的推移，颜色可能会逐渐变浅。观察红酒的颜色可以初步判断其年份和品种。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观察红酒的清澈度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优质的红酒应该清澈透明，没有杂质和沉淀物。如果红酒中有浑浊的现象，可能表示其品质不佳。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红酒的观色技巧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在品鉴红酒时，可以通过摇动酒杯来释放红酒的香气。将酒杯倾斜并旋转，使酒液在杯壁上留下一圈液滴，然后迅速将酒杯恢复直立，同时用鼻子靠近杯口，深吸一口气，感受红酒的香气。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摇杯闻香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的香气可以分为三类：一类是果香，如草莓、樱桃等水果的香气；二类是花香，如玫瑰、紫罗兰等花卉的香气；三类是其他香气，如咖啡、巧克力等。通过分辨红酒的香气，可以了解其品种、产地和酿造方法等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分辨香气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红酒的闻香技巧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在品尝红酒时，可以先含漱一小口酒液，让其在口腔中停留片刻，以便更好地感受红酒的风味和口感。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含漱红酒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酒的口感可以分为酸、甜、苦、咸四个方面。通过分辨红酒的口感，可以了解其酿造方法和成熟度等信息。同时，要注意红酒的余味，即酒液咽下后口腔中留下的味道和香气。余味悠长且愉悦的红酒通常品质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分辨口感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红酒的品味技巧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https://d.book118.com/247041143116006052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2024-09-26T03:49:53.670</cp:lastPrinted>
  <dcterms:created xsi:type="dcterms:W3CDTF">2024-09-25T19:49:53Z</dcterms:created>
  <dcterms:modified xsi:type="dcterms:W3CDTF">2024-09-25T19:49:55Z</dcterms:modified>
</cp:coreProperties>
</file>