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1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1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AB428-018E-45D3-A591-C798BE464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E13D4-8F48-499F-BFCB-49BBE2FCD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F8229-2CD3-4CEB-AD24-2EE2F68B8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2B737-FC76-49A3-A384-546C9FD16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F5A9B6-6E51-4D8A-B304-083C2BEAD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E00495-17E5-4B32-9ABD-F603A6458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F3EB17-CFE1-4B11-B917-6A095C430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1F1D0-E94C-43AB-B90D-C0BE91C7F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12779-54D5-483E-B45B-7CC72B4BD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7C302-01A9-44DB-88AF-36922403F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28A7A-1B6A-4A13-A20A-9A58E7320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111" r:id="rId2"/>
    <p:sldLayoutId id="2147489112" r:id="rId3"/>
    <p:sldLayoutId id="2147489113" r:id="rId4"/>
    <p:sldLayoutId id="2147489114" r:id="rId5"/>
    <p:sldLayoutId id="2147489115" r:id="rId6"/>
    <p:sldLayoutId id="2147489116" r:id="rId7"/>
    <p:sldLayoutId id="2147489117" r:id="rId8"/>
    <p:sldLayoutId id="2147489118" r:id="rId9"/>
    <p:sldLayoutId id="2147489119" r:id="rId10"/>
    <p:sldLayoutId id="214748912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18" Type="http://schemas.openxmlformats.org/officeDocument/2006/relationships/tags" Target="../tags/tag130.xml" /><Relationship Id="rId19" Type="http://schemas.openxmlformats.org/officeDocument/2006/relationships/tags" Target="../tags/tag131.xml" /><Relationship Id="rId2" Type="http://schemas.openxmlformats.org/officeDocument/2006/relationships/tags" Target="../tags/tag114.xml" /><Relationship Id="rId20" Type="http://schemas.openxmlformats.org/officeDocument/2006/relationships/tags" Target="../tags/tag132.xml" /><Relationship Id="rId21" Type="http://schemas.openxmlformats.org/officeDocument/2006/relationships/tags" Target="../tags/tag133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4202106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《人脉经营艺术》PPT课件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人脉的重要性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如何建立人脉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人脉经营的技巧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人脉资源的利用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案例分享与启示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人脉的重要性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建立人脉的意义</a:t>
            </a:r>
            <a:endParaRPr lang="zh-CN" altLang="en-US"/>
          </a:p>
        </p:txBody>
      </p:sp>
      <p:sp>
        <p:nvSpPr>
          <p:cNvPr id="10489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拓展职业发展：通过人脉获取更多的职业机会和资源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增强社交能力：通过人脉提高社交技巧和沟通能力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建立信任关系：通过人脉建立信任关系，增强合作和互助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提升个人能力：通过人脉学习他人的经验和技能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人脉对个人和事业的影响</a:t>
            </a:r>
            <a:endParaRPr lang="zh-CN" altLang="en-US"/>
          </a:p>
        </p:txBody>
      </p:sp>
      <p:sp>
        <p:nvSpPr>
          <p:cNvPr id="104903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拓展人脉可以增加个人机会，提高事业成功率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良好的人脉关系有助于个人成长和发展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建立人脉可以提升个人形象和声誉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良好的人脉关系有助于解决工作和生活中的问题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人脉与社交能力的关系</a:t>
            </a:r>
            <a:endParaRPr lang="zh-CN" altLang="en-US"/>
          </a:p>
        </p:txBody>
      </p:sp>
      <p:sp>
        <p:nvSpPr>
          <p:cNvPr id="1049090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社交能力是人脉经营的基础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社交能力可以帮助我们建立和维护人脉关系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社交能力可以提升我们的个人魅力和影响力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社交能力可以帮助我们更好地理解和适应社会环境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如何建立人脉</a:t>
            </a:r>
            <a:endParaRPr lang="zh-CN" altLang="en-US"/>
          </a:p>
        </p:txBody>
      </p:sp>
      <p:sp>
        <p:nvSpPr>
          <p:cNvPr id="104913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拓展社交圈子的方法</a:t>
            </a:r>
            <a:endParaRPr lang="zh-CN" altLang="en-US"/>
          </a:p>
        </p:txBody>
      </p:sp>
      <p:sp>
        <p:nvSpPr>
          <p:cNvPr id="104919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利用社交媒体：如微博、微信、LinkedIn等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主动与他人交流：如自我介绍、提问、分享等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参加社交活动：如聚会、讲座、展览等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加入兴趣小组：如运动、音乐、摄影等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提升社交技巧的途径</a:t>
            </a:r>
            <a:endParaRPr lang="zh-CN" altLang="en-US"/>
          </a:p>
        </p:txBody>
      </p:sp>
      <p:sp>
        <p:nvSpPr>
          <p:cNvPr id="1049254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主动出击：主动与他人交流，建立联系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倾听与理解：倾听他人的观点，理解他人的需求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建立信任：诚实守信，尊重他人，建立信任关系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保持联系：定期与他人保持联系，增进感情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建立信任和友谊的关键要素</a:t>
            </a:r>
            <a:endParaRPr lang="zh-CN" altLang="en-US"/>
          </a:p>
        </p:txBody>
      </p:sp>
      <p:sp>
        <p:nvSpPr>
          <p:cNvPr id="1049312" name="椭圆 28"/>
          <p:cNvSpPr/>
          <p:nvPr>
            <p:custDataLst>
              <p:tags r:id="rId2"/>
            </p:custDataLst>
          </p:nvPr>
        </p:nvSpPr>
        <p:spPr>
          <a:xfrm>
            <a:off x="9411234" y="2851503"/>
            <a:ext cx="1979223" cy="1979223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椭圆 29"/>
          <p:cNvSpPr/>
          <p:nvPr>
            <p:custDataLst>
              <p:tags r:id="rId3"/>
            </p:custDataLst>
          </p:nvPr>
        </p:nvSpPr>
        <p:spPr>
          <a:xfrm>
            <a:off x="9632419" y="2890910"/>
            <a:ext cx="267190" cy="26719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正文"/>
          <p:cNvSpPr txBox="1"/>
          <p:nvPr>
            <p:custDataLst>
              <p:tags r:id="rId4"/>
            </p:custDataLst>
          </p:nvPr>
        </p:nvSpPr>
        <p:spPr>
          <a:xfrm>
            <a:off x="9677545" y="3422898"/>
            <a:ext cx="1365125" cy="939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信任：信任他人，同时也要赢得他人的信任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18" name="弧形 58"/>
          <p:cNvSpPr/>
          <p:nvPr>
            <p:custDataLst>
              <p:tags r:id="rId5"/>
            </p:custDataLst>
          </p:nvPr>
        </p:nvSpPr>
        <p:spPr>
          <a:xfrm>
            <a:off x="9224371" y="2664640"/>
            <a:ext cx="2353494" cy="235349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椭圆 30"/>
          <p:cNvSpPr/>
          <p:nvPr>
            <p:custDataLst>
              <p:tags r:id="rId6"/>
            </p:custDataLst>
          </p:nvPr>
        </p:nvSpPr>
        <p:spPr>
          <a:xfrm>
            <a:off x="7574382" y="2851503"/>
            <a:ext cx="1979223" cy="197922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椭圆 31"/>
          <p:cNvSpPr/>
          <p:nvPr>
            <p:custDataLst>
              <p:tags r:id="rId7"/>
            </p:custDataLst>
          </p:nvPr>
        </p:nvSpPr>
        <p:spPr>
          <a:xfrm>
            <a:off x="7836245" y="2890910"/>
            <a:ext cx="267190" cy="26719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正文"/>
          <p:cNvSpPr txBox="1"/>
          <p:nvPr>
            <p:custDataLst>
              <p:tags r:id="rId8"/>
            </p:custDataLst>
          </p:nvPr>
        </p:nvSpPr>
        <p:spPr>
          <a:xfrm>
            <a:off x="7881372" y="3422898"/>
            <a:ext cx="1365125" cy="939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沟通：保持良好的沟通，增进了解和信任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弧形 57"/>
          <p:cNvSpPr/>
          <p:nvPr>
            <p:custDataLst>
              <p:tags r:id="rId9"/>
            </p:custDataLst>
          </p:nvPr>
        </p:nvSpPr>
        <p:spPr>
          <a:xfrm>
            <a:off x="608330" y="2664640"/>
            <a:ext cx="2353494" cy="235349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椭圆 22"/>
          <p:cNvSpPr/>
          <p:nvPr>
            <p:custDataLst>
              <p:tags r:id="rId10"/>
            </p:custDataLst>
          </p:nvPr>
        </p:nvSpPr>
        <p:spPr>
          <a:xfrm>
            <a:off x="5925030" y="2851503"/>
            <a:ext cx="1979223" cy="1979223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椭圆 23"/>
          <p:cNvSpPr/>
          <p:nvPr>
            <p:custDataLst>
              <p:tags r:id="rId11"/>
            </p:custDataLst>
          </p:nvPr>
        </p:nvSpPr>
        <p:spPr>
          <a:xfrm>
            <a:off x="6186257" y="2890910"/>
            <a:ext cx="267190" cy="26719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正文"/>
          <p:cNvSpPr txBox="1"/>
          <p:nvPr>
            <p:custDataLst>
              <p:tags r:id="rId12"/>
            </p:custDataLst>
          </p:nvPr>
        </p:nvSpPr>
        <p:spPr>
          <a:xfrm>
            <a:off x="6232019" y="3422898"/>
            <a:ext cx="1365125" cy="939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互助：在需要帮助时伸出援手，建立互助关系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34" name="椭圆 24"/>
          <p:cNvSpPr/>
          <p:nvPr>
            <p:custDataLst>
              <p:tags r:id="rId13"/>
            </p:custDataLst>
          </p:nvPr>
        </p:nvSpPr>
        <p:spPr>
          <a:xfrm>
            <a:off x="4275677" y="2851503"/>
            <a:ext cx="1979223" cy="197922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椭圆 25"/>
          <p:cNvSpPr/>
          <p:nvPr>
            <p:custDataLst>
              <p:tags r:id="rId14"/>
            </p:custDataLst>
          </p:nvPr>
        </p:nvSpPr>
        <p:spPr>
          <a:xfrm>
            <a:off x="4536904" y="2890910"/>
            <a:ext cx="267190" cy="26719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正文"/>
          <p:cNvSpPr txBox="1"/>
          <p:nvPr>
            <p:custDataLst>
              <p:tags r:id="rId15"/>
            </p:custDataLst>
          </p:nvPr>
        </p:nvSpPr>
        <p:spPr>
          <a:xfrm>
            <a:off x="4582666" y="3422898"/>
            <a:ext cx="1365125" cy="939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倾听：倾听他人的想法和感受，给予理解和支持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椭圆 7"/>
          <p:cNvSpPr/>
          <p:nvPr>
            <p:custDataLst>
              <p:tags r:id="rId16"/>
            </p:custDataLst>
          </p:nvPr>
        </p:nvSpPr>
        <p:spPr>
          <a:xfrm>
            <a:off x="2625689" y="2851503"/>
            <a:ext cx="1979223" cy="1979223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椭圆 9"/>
          <p:cNvSpPr/>
          <p:nvPr>
            <p:custDataLst>
              <p:tags r:id="rId17"/>
            </p:custDataLst>
          </p:nvPr>
        </p:nvSpPr>
        <p:spPr>
          <a:xfrm>
            <a:off x="2887551" y="2890910"/>
            <a:ext cx="267190" cy="26719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正文"/>
          <p:cNvSpPr txBox="1"/>
          <p:nvPr>
            <p:custDataLst>
              <p:tags r:id="rId18"/>
            </p:custDataLst>
          </p:nvPr>
        </p:nvSpPr>
        <p:spPr>
          <a:xfrm>
            <a:off x="2932678" y="3422898"/>
            <a:ext cx="1365125" cy="939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尊重：尊重他人，尊重他人的观点和选择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46" name="椭圆 5"/>
          <p:cNvSpPr/>
          <p:nvPr>
            <p:custDataLst>
              <p:tags r:id="rId19"/>
            </p:custDataLst>
          </p:nvPr>
        </p:nvSpPr>
        <p:spPr>
          <a:xfrm>
            <a:off x="789473" y="2851503"/>
            <a:ext cx="1979223" cy="1979223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椭圆 4"/>
          <p:cNvSpPr/>
          <p:nvPr>
            <p:custDataLst>
              <p:tags r:id="rId20"/>
            </p:custDataLst>
          </p:nvPr>
        </p:nvSpPr>
        <p:spPr>
          <a:xfrm>
            <a:off x="1050700" y="2890910"/>
            <a:ext cx="267190" cy="26719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正文"/>
          <p:cNvSpPr txBox="1"/>
          <p:nvPr>
            <p:custDataLst>
              <p:tags r:id="rId21"/>
            </p:custDataLst>
          </p:nvPr>
        </p:nvSpPr>
        <p:spPr>
          <a:xfrm>
            <a:off x="1096462" y="3422898"/>
            <a:ext cx="1365125" cy="9390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真诚：真诚待人，不欺骗、不隐瞒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人脉经营的技巧</a:t>
            </a:r>
            <a:endParaRPr lang="zh-CN" altLang="en-US"/>
          </a:p>
        </p:txBody>
      </p:sp>
      <p:sp>
        <p:nvSpPr>
          <p:cNvPr id="104938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倾听与表达的艺术</a:t>
            </a:r>
            <a:endParaRPr lang="zh-CN" altLang="en-US"/>
          </a:p>
        </p:txBody>
      </p:sp>
      <p:sp>
        <p:nvSpPr>
          <p:cNvPr id="1049450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反馈：及时给予对方反馈，让对方知道你在认真倾听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倾听：认真倾听对方的观点和想法，理解对方的需求和期望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表达：清晰、准确地表达自己的观点和想法，让对方理解你的意图和目的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提问：通过提问来了解对方的需求和期望，同时也可以表达自己的观点和想法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https://d.book118.com/247042021063006025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99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《人脉经营艺术》PPT课件</vt:lpstr>
      <vt:lpstr>目录</vt:lpstr>
      <vt:lpstr>添加章节标题</vt:lpstr>
      <vt:lpstr>人脉的重要性</vt:lpstr>
      <vt:lpstr>PowerPoint Presentation</vt:lpstr>
      <vt:lpstr>建立人脉的意义</vt:lpstr>
      <vt:lpstr>人脉对个人和事业的影响</vt:lpstr>
      <vt:lpstr>人脉与社交能力的关系</vt:lpstr>
      <vt:lpstr>如何建立人脉</vt:lpstr>
      <vt:lpstr>PowerPoint Presentation</vt:lpstr>
      <vt:lpstr>拓展社交圈子的方法</vt:lpstr>
      <vt:lpstr>提升社交技巧的途径</vt:lpstr>
      <vt:lpstr>建立信任和友谊的关键要素</vt:lpstr>
      <vt:lpstr>人脉经营的技巧</vt:lpstr>
      <vt:lpstr>PowerPoint Presentation</vt:lpstr>
      <vt:lpstr>倾听与表达的艺术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2024-08-29T23:11:16.022</cp:lastPrinted>
  <dcterms:created xsi:type="dcterms:W3CDTF">2024-08-29T15:11:16Z</dcterms:created>
  <dcterms:modified xsi:type="dcterms:W3CDTF">2024-08-29T15:11:18Z</dcterms:modified>
</cp:coreProperties>
</file>