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D2270-8FC0-4358-A2EB-820BE4071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4F88B-2BE7-4336-89E0-E66ED47B5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0DD5C-8304-4A2D-B0DF-B4468AD90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CCF70-77B6-4846-A300-67B650399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985A1C-40D3-4C50-B0B2-E50213B7D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6C0085-5141-4C62-B647-3032E0D4A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CE912B-C2AE-4BE0-B1CD-5B94B1161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75F58-BAEA-413D-A33E-A6B19A421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0CF68-D3E0-487D-B387-6A65A403E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ACE58-5291-4D03-8959-2604AE1C2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07FA4-C8DA-4988-A4B1-E4F281E18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42064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有效的薪酬激励策略在门店连锁企业中的应用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薪酬激励策略概述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门店连锁企业薪酬激励现状分析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有效薪酬激励策略设计原则及实施方法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案例分析：成功运用薪酬激励策略提升业绩的门店连锁企业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50" r="323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25" r="246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在门店连锁企业中，有效的薪酬激励策略能够激发员工的工作热情，提升服务质量，增强企业竞争力。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薪酬激励策略是企业人力资源管理的重要组成部分，对于提高员工积极性、促进企业发展具有重要意义。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传统薪酬制度存在诸多弊端，如薪酬结构单一、缺乏激励机制、与市场脱节等。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如何设计科学合理的薪酬激励策略，吸引和留住优秀人才，成为门店连锁企业亟待解决的问题。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969" r="896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门店连锁企业数量不断增加，竞争日益激烈，员工流动率高，管理难度大。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门店连锁企业现状及挑战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薪酬激励策略概述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209" r="252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薪酬激励策略是企业通过合理设计和调整薪酬体系，激发员工工作积极性和创造力，提高员工绩效和企业整体竞争力的一系列方法和措施。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有效的薪酬激励策略能够吸引和留住优秀人才，激发员工工作热情，提高员工工作效率和满意度，进而提升企业业绩和市场竞争力。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薪酬激励策略定义及作用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根据员工岗位、技能、经验等因素设定基本工资，体现内部公平性和外部竞争性。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基本工资激励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通过员工持股计划、利润分享计划等方式，使员工关注企业长期发展并与之共同成长。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长期激励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将员工绩效与薪酬挂钩，根据绩效表现给予相应的奖金或惩罚，激励员工追求高绩效。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绩效工资激励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设立各种奖金制度，如年终奖、项目奖、销售提成等，鼓励员工超额完成任务和贡献。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奖金激励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提供丰富的员工福利，如健康保险、带薪休假、员工培训、股票期权等，增加员工满意度和忠诚度。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福利激励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常见薪酬激励策略类型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门店连锁企业薪酬激励现状分析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基本工资制度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奖金制度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福利待遇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股权激励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现有薪酬激励措施梳理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门店连锁企业普遍采用岗位工资制度，根据员工岗位等级和工作经验确定基本工资水平。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包括社保、公积金、带薪年假、节日福利等，保障员工基本权益。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企业通常设立销售奖金、绩效奖金等，鼓励员工积极工作，提高业绩。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部分门店连锁企业实施员工持股计划或股票期权等激励措施，将员工利益与企业长期发展相结合。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现有薪酬激励措施主要关注物质激励，缺乏对员工非物质需求的关注，如职业发展、工作成就感等。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薪酬结构单一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激励效果不明显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薪酬与绩效脱节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缺乏长期激励机制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由于薪酬结构单一，且缺乏针对性，导致激励效果不显著，员工工作积极性不高。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部分企业存在薪酬与绩效不匹配的情况，优秀员工得不到应有的回报，影响工作积极性。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现有薪酬激励措施主要关注短期激励效果，缺乏对员工长期发展的考虑，不利于企业长期发展。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https://d.book118.com/247042064131006042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2024-09-16T02:51:48.252</cp:lastPrinted>
  <dcterms:created xsi:type="dcterms:W3CDTF">2024-09-15T18:51:48Z</dcterms:created>
  <dcterms:modified xsi:type="dcterms:W3CDTF">2024-09-15T18:51:50Z</dcterms:modified>
</cp:coreProperties>
</file>