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3826E2-2E4E-4258-AC1D-E01BC4D6F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C354FB-6DAF-45F1-91F8-6E9DD9C4F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AE9901-A063-496B-B6B9-875F6EF4D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63DC77-EBB8-4178-96B4-A7E69A44A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729A2B-6088-4F54-8F97-0C1331514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C444B0-53BA-4822-8AFD-E5F6B36DC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1B7A7A-D1A3-4937-9226-E97323E40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2E4B4B-2875-4B92-879E-DB81B0BDB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BA95E5-AB50-41ED-AB25-E29C46FA0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90154C-EE4F-4067-887B-9DDF37BC2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ADB28D-BF85-4115-9742-5F7810460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04306114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市政工程施工质量验收责任与权益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市政工程施工质量验收概述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市政工程施工质量验收责任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市政工程施工质量权益保障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市政工程施工质量验收问题与改进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市政工程施工质量验收案例分析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市政工程施工质量验收概述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质量验收是指在市政工程施工完成后，对工程质量的检查、测试和评估，以确保其符合设计要求、相关标准和法律法规的过程。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质量验收的定义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质量验收旨在确保市政工程的安全性、可靠性和持久性，同时提高工程的性能和使用寿命。通过质量验收，可以及时发现和纠正施工过程中的质量问题，减少工程在使用过程中的维修和加固成本。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质量验收的目的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质量验收的定义与目的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保障公共安全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作为市政基础设施的重要组成部分，市政工程的质量直接关系到公众的安全和福祉。质量合格的工程能够降低事故风险，保障市民的生命财产安全。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维护城市形象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市政工程作为城市形象的代表，其质量好坏直接影响到城市的形象和声誉。高质量的市政工程能够提升城市的形象和吸引力，促进城市的发展。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提高政府公信力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政府作为市政工程的业主和监管者，其公信力与市政工程质量息息相关。严格的质量验收能够提高政府的公信力，增强市民对政府的信任和支持。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质量验收的重要性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质量验收的标准与流程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质量验收应遵循国家和地方的相关标准和规范，包括设计图纸、施工合同、技术要求等文件中的质量要求。同时，应参照行业标准和国际先进标准，确保工程质量达到较高水平。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质量验收标准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验收通常包括施工过程中的检验、完工后的初步验收和竣工验收等阶段。在每个阶段，应按照规定的程序和要求进行质量检查、测试和评估，确保每个环节的质量控制得到有效实施。同时，应建立完善的验收档案管理制度，对质量验收的过程和结果进行记录和归档，以便于后期的维护和管理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质量验收流程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市政工程施工质量验收责任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确保施工质量符合国家及地方相关标准和规范要求。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及时发现并处理施工质量问题，防止质量事故发生。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对施工过程进行全面监控，确保各道工序质量合格。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配合验收工作，提供相关资料和证明文件。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181" b="2181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4399" b="4399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062" b="2062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施工单位的责任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708" r="15708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对施工过程进行全程监督，确保施工单位按照设计图纸和规范要求进行施工。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对施工质量问题提出整改意见，并监督施工单位整改。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监理单位的责任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对关键部位和隐蔽工程进行验收，并签署验收意见。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审核施工单位提交的验收资料，确保资料真实、完整。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建设单位的责任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确保工程资金到位，提供符合要求的施工设备和材料。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参与施工过程的质量监督，对施工质量问题提出整改要求。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负责组织竣工验收工作，对验收结果进行评估和确认。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负责工程保修期内质量问题的处理和维修。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政府部门的监管责任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制定市政工程施工质量验收标准和规范，并监督执行。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对验收工作进行监督和指导，确保验收工作的公正、公平、公开。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对市政工程施工质量进行抽查和监督，确保施工质量合格。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对违反质量要求的施工单位进行处罚，维护市场秩序和公共利益。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市政工程施工质量权益保障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https://d.book118.com/247043061146006026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2024-09-01T03:33:32.377</cp:lastPrinted>
  <dcterms:created xsi:type="dcterms:W3CDTF">2024-08-31T19:33:32Z</dcterms:created>
  <dcterms:modified xsi:type="dcterms:W3CDTF">2024-08-31T19:33:34Z</dcterms:modified>
</cp:coreProperties>
</file>