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AA47B1-6521-4597-8C27-411BC322F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46A432-A0D1-44AE-B3AB-D860B1AC5C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B7554E-E190-4F93-A6E6-6E3CEA6B38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8BCE15-5EF9-445C-8984-32F9A95098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0C75AB-AD86-466C-B7CD-89CE0D6BCB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53588F6-FB16-4E38-B742-3588F82DCE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34C308-5BA9-40DB-BF72-C6B1E37DDD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52AA42-CE76-449C-98AA-4D1BB43DBB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19993E-18D2-4226-905E-30F3A167AD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67E57A-49B1-4EE9-8036-855A0956BF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8543C7-5325-44A4-97A1-16A0DD473A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7043161165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3807625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350895" y="3807625"/>
            <a:ext cx="1971010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运输与配送管理信息系统的结构及功能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运输与配送管理信息系统结构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运输与配送管理信息系统功能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运输与配送管理信息系统的应用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运输与配送管理信息系统的优势与挑战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优化资源配置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通过数据分析，实现资源的合理配置，提高车辆、人员等资源的利用率，减少浪费。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提升客户服务水平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通过信息系统提供实时、准确的物流信息，提高客户满意度和忠诚度。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提高运输与配送效率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通过信息系统实现运输与配送过程的自动化和智能化，减少人工干预，降低成本，提高运作效率。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信息系统概述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运输与配送管理信息系统是一种集成了信息技术、通信技术、自动化技术等先进技术的综合管理系统，旨在实现运输与配送过程的可视化、可控制和可优化。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组成部分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该系统通常由订单管理、运输管理、配送管理、资源管理、财务管理等多个子系统组成，各子系统之间相互协同，实现整体最优。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技术支持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该系统依赖于大数据、云计算、物联网、人工智能等先进技术，实现数据的实时采集、处理和分析，为决策提供支持。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运输与配送管理信息系统结构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3417" r="23417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支持多地点、多部门协同工作，实现信息共享和资源整合。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分布式结构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方便系统维护和升级，提高系统可扩展性和灵活性。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模块化设计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实现与其他系统的无缝对接，促进信息流通和交互。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标准化接口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总体结构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提供稳定、高效的数据处理能力，保障系统正常运行。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997" r="2199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网络设备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6333" r="263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移动终端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3542" r="23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构建可靠、安全的数据传输通道，确保信息实时共享。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支持随时随地访问系统，提高工作效率和便捷性。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硬件设备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操作系统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提供基础运行环境，管理系统资源，确保稳定运行。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数据库系统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存储和管理海量数据，提供高效、准确的数据处理能力。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应用软件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实现运输与配送管理信息系统的各项功能，包括订单管理、车辆调度、路线规划等。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软件系统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采用高性能存储设备，确保数据安全、可靠地存储。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数据中心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定期备份数据，防止数据丢失和损坏，保障业务连续性。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数据备份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采用先进的加密技术，保护数据隐私和安全，防止数据泄露和篡改。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数据加密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数据存储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运输与配送管理信息系统功能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系统能够接收来自客户或内部系统的订单信息，并进行自动处理，包括订单确认、数据验证和分类等。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订单接收与处理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系统提供实时订单状态跟踪功能，包括订单进度、完成情况、异常情况等，方便用户随时了解订单状态。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订单状态跟踪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系统可根据用户需求生成各类订单报表，如订单明细表、订单汇总表、订单趋势分析等，帮助用户更好地了解订单情况。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订单报表生成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0010" b="1001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订单管理功能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477400" y="2610745"/>
            <a:ext cx="1568482" cy="1639538"/>
            <a:chOff x="6477400" y="2610745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477400" y="2610745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7071664" y="3240538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078838" y="2037055"/>
            <a:ext cx="3224117" cy="3370231"/>
            <a:chOff x="8078838" y="2037055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8078838" y="2037055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350711" y="3363792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259021" y="4383062"/>
            <a:ext cx="977456" cy="1021747"/>
            <a:chOff x="7259021" y="4383062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7259021" y="4383062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629353" y="4775492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870036" y="2413316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65342" y="251280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1641736" y="2429872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系统能够实时更新库存信息，确保数据的准确性和及时性。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1736" y="2158409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库存实时更新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70036" y="3552810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46292" y="3654420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1641736" y="3615528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系统支持设置安全库存水平，当库存低于安全水平时，自动触发补货或调拨流程。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1736" y="3344066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安全库存管理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65802" y="4701631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32957" y="4801125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641736" y="4814363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系统可生成各类库存报表，如库存明细表、库存汇总表、呆滞品分析等，帮助用户全面了解库存状况。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1736" y="4542900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库存报表生成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库存管理功能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智能配送计划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系统能够根据订单量、配送距离、车辆状况等因素，智能生成最优配送计划，提高配送效率。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配送路线规划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系统支持多种配送路线规划算法，可根据实时交通情况调整配送路线，确保按时送达。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配送资源调度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系统可实现对配送资源的统一调度和管理，包括车辆、人员、设备等，确保资源的合理利用。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配送计划功能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https://d.book118.com/247043161165006046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2024-09-22T07:05:27.021</cp:lastPrinted>
  <dcterms:created xsi:type="dcterms:W3CDTF">2024-09-21T23:05:27Z</dcterms:created>
  <dcterms:modified xsi:type="dcterms:W3CDTF">2024-09-21T23:05:29Z</dcterms:modified>
</cp:coreProperties>
</file>