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9433F-93A9-4848-9844-76671E0EC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182CE-C7FF-46F8-9CB4-935CD7389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A3FF1-0D95-49AC-888B-5B1A1833E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3D001-A154-4B94-ABBF-866EBD767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828DC-44C1-4010-8995-8BD7EA2EF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24B695-6BAE-4B92-95F6-EDF4DF1FF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A568A2-E9E8-4048-AE41-DE5E05CEF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014D0-3C89-4A2D-BAD4-4F5B0E36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8205B-6660-4F89-995F-62D854944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4A244-6D21-49B3-A41F-BA75B36B4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B3AA4-B231-49B8-A81C-414D861A8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431631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小干扰稳定性分析课件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小干扰稳定性分析基本概念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小干扰稳定性分析方法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小干扰稳定性分析应用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小干扰稳定性分析案例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小干扰稳定性分析总结与展望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电力系统稳定性是电力系统运行的基本要求，小干扰稳定性是电力系统稳定性的一种重要表现形式。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随着电力系统的不断发展，电力系统的规模和复杂性不断增加，小干扰稳定性分析在电力系统设计和运行中的重要性越来越突出。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目的：通过本课程的学习，学生应掌握小干扰稳定性的基本概念、分析方法和提高稳定性的措施，为后续的电力系统设计和运行提供理论支持和实践指导。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小干扰稳定性的基本概念和定义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小干扰稳定性的分析方法和模型建立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提高小干扰稳定性的措施和优化算法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小干扰稳定性分析在电力系统设计和运行中的应用案例和实战演练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小干扰稳定性分析基本概念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小干扰稳定性是指系统在受到微小干扰后，能否通过自我调节回到原始平衡状态的性能。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小干扰稳定性是系统的重要属性，它反映了系统对外部干扰的敏感程度和自我调节能力。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系统的平衡状态是指系统在没有外部干扰的情况下，内部各要素的合力为零的状态。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如果系统受到微小干扰后，能够通过自我调节回到原始平衡状态，则称系统具有稳定性。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平衡状态与稳定性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稳定性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平衡状态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线性系统是指系统的数学模型中各变量之间呈线性关系的系统。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线性系统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对于线性系统，小干扰稳定性通常可以通过系统的特征值来判断。如果系统的特征值均小于零，则系统具有小干扰稳定性。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小干扰稳定性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线性系统的小干扰稳定性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小干扰稳定性分析方法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https://d.book118.com/247043163126006025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2024-08-30T09:08:52.119</cp:lastPrinted>
  <dcterms:created xsi:type="dcterms:W3CDTF">2024-08-30T01:08:52Z</dcterms:created>
  <dcterms:modified xsi:type="dcterms:W3CDTF">2024-08-30T01:08:53Z</dcterms:modified>
</cp:coreProperties>
</file>