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0658E-7DC6-47E1-8492-1B6D91E21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8C107-23F3-46D4-88C4-5468B949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BBB58-CB40-42C4-BAE2-B394B68CA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D1D44-0006-436C-AFC3-EC16B70BE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311D4D-B9EE-476C-BA56-E6FE472DA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2E0981-FBA2-4127-B41B-74989488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7458FF-3093-42AD-AEE9-661FFB92E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C36AD-A0A0-4EE1-8079-BAFDCC98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DF52D-BB9D-44AB-937C-F89C17A3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0764F-38F7-4F19-8D6F-57896D424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53ABB-D3EE-49BE-8040-F18465EC7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440130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加油站油气回收与防爆安全操作规范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油气回收系统概述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油气回收设备操作规范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加油站现场安全操作规范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员工培训与考核管理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油气回收系统概述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利用吸附、吸收、冷凝、膜分离等方法将油气转化为液态油，实现油气的回收利用。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减少油气排放，降低环境污染；提高能源利用效率，节约资源；保障加油站员工和顾客的安全健康。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油气回收原理及意义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油气回收系统主要由油气收集装置、油气处理装置、油气储存装置、控制系统等组成。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油气收集装置将加油过程中产生的油气收集起来，经过油气处理装置进行处理，将油气转化为液态油并储存到油气储存装置中，最后通过控制系统实现自动化控制。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系统组成与工作流程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《大气污染防治法》、《加油站大气污染物排放标准》等法规对加油站油气排放和油气回收系统建设提出了明确要求。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《汽车加油加气站设计与施工规范》、《加油站作业安全规范》等标准对加油站油气回收系统的设计、施工、运行和管理等方面做出了详细规定。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油气回收设备操作规范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启动程序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接通电源，启动油气回收装置，检查各部件是否正常工作，确认无异常后开始加油作业。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关闭程序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加油作业结束后，关闭油气回收装置，断开电源，进行必要的设备检查和记录。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设备启动与关闭程序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实时监测油气回收设备的工作压力，确保其在正常范围内运行。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对油气回收设备的温度进行实时监控，防止因温度过高导致设备损坏或引发安全事故。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监测油气回收设备的处理流量，确保其满足加油站的油气处理需求。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050" r="2905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压力监控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温度监控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流量监控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设备运行参数监控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定期对油气回收设备进行维护，包括清洗滤网、更换滤芯等，确保设备处于良好状态。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发现设备故障时，应立即停机检查并排除故障，不得带病运行。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对油气回收设备的维护、保养情况进行详细记录，以便随时了解设备的运行状况。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设备维护与保养要求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防爆安全基础知识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阐述可燃气体、蒸气、粉尘与空气混合形成爆炸性混合物，在一定条件下引发瞬间燃烧并释放巨大能量的过程。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分析加油站环境中可能存在的易燃易爆物质，如汽油、柴油等，以及可能导致爆炸的点火源，如静电、明火、电气火花等。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危险因素识别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爆炸原理及危险因素识别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采用防爆型电气设备，如防爆电机、防爆开关等，降低电气火花引发爆炸的风险。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设备防爆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优化加油、卸油等操作工艺，减少油气挥发和集聚，降低爆炸性混合物形成的可能性。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工艺防爆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保持加油站良好通风，及时排除油气和其他有害气体，防止浓度超标引发爆炸。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通风防爆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防爆措施与手段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https://d.book118.com/247044013042006040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2024-09-12T14:13:17.945</cp:lastPrinted>
  <dcterms:created xsi:type="dcterms:W3CDTF">2024-09-12T06:13:17Z</dcterms:created>
  <dcterms:modified xsi:type="dcterms:W3CDTF">2024-09-12T06:13:20Z</dcterms:modified>
</cp:coreProperties>
</file>