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84172-B60C-4DA2-B8C0-75CC0BBD9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641E6-DADF-4EE3-96B3-E0ED25A86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E4017-B93D-4E4E-9B3D-751F4DD27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60A7B-19FF-4156-9211-B1B775354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5CF061-1FDD-4509-867C-F5F5DD420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4646E6-CF4C-4942-82E7-027BA1947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819C8B-4229-45F0-B767-E5D61FDD9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F700D-0A4D-4952-B913-676A49EA3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844DE-C02F-4B29-958B-588309C85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BB0BB-29BE-4FD6-B6C8-8C3ECCDA9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70E6E-415F-4526-BCCD-4EB6BBED9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44136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2023-2028年中国工业电机行业供需分析及发展前景研究报告大纲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中国工业电机行业概述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2023-2028年中国工业电机行业供需分析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2023-2028年中国工业电机行业发展前景预测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工业电机作为工业领域的重要设备，对工业生产和制造业的发展具有重要影响。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随着中国经济的快速发展和工业化进程的加速，工业电机行业的需求不断增长，同时也面临着诸多挑战。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本研究旨在全面分析中国工业电机行业的供需状况，探讨行业发展趋势和未来发展前景，为相关企业和政府部门提供决策参考。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研究目的和任务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深入了解中国工业电机行业的供需状况，预测未来发展趋势，为行业发展和政策制定提供科学依据。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分析中国工业电机行业的市场规模、供需状况、竞争格局、技术发展趋势等因素，提出针对性的发展建议。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采用定量和定性分析方法，包括数据统计、市场调研、案例分析等。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本研究主要针对中国工业电机行业，包括各类工业电机产品的生产和需求状况，涉及的行业上下游企业、市场竞争格局等方面。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中国工业电机行业概述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工业电机定义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工业电机是指应用于工业领域的电动机，主要用于驱动各种机械装置，如泵、风机、压缩机、传送带等。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工业电机分类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根据工作原理和应用领域，工业电机可分为直流电机、交流电机、步进电机、伺服电机等。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工业电机定义及分类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中国工业电机行业起步较晚，早期主要依赖进口。随着改革开放的深入，国内开始逐步发展工业电机制造。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进入21世纪，中国工业电机行业进入快速发展阶段，技术水平不断提高，市场规模持续扩大。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转型升级阶段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近年来，中国工业电机行业面临转型升级的压力，企业开始注重技术创新和产品质量，推动行业向高端化、智能化方向发展。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中国工业电机行业发展历程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中国工业电机市场规模持续增长，已成为全球最大的工业电机市场之一。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中国工业电机行业技术水平不断提升，部分产品已达到国际先进水平。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中国工业电机行业竞争激烈，国内企业数量众多，但市场份额较为集中，主要集中在几家大型企业手中。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未来，中国工业电机行业将朝着高效节能、智能化、定制化等方向发展。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中国工业电机行业现状分析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2023-2028年中国工业电机行业供需分析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产能情况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统计当前中国工业电机行业的总产能。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37" b="1663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分析未来几年产能的扩张计划和潜在增长点。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902" b="1290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评估主要原材料、零部件及能源对生产成本的影响。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分析生产过程中的节能减排措施及成本效益。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技术进步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关注新一代工业电机技术的研发和应用。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分析技术进步对供给的影响，如提高生产效率、降低成本等。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25" b="14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下游行业需求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研究工业电机的主要应用领域，如制造业、电力、矿业等。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分析各行业的发展趋势及对工业电机的需求预测。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进出口情况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分析国际市场需求及对中国工业电机行业的影响。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统计近几年工业电机的进出口量及贸易平衡情况。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48" r="167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分析消费结构变化对市场需求的影响。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消费结构变化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研究消费者对工业电机品质、性能、价格等方面的需求变化。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https://d.book118.com/247044136036006033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2024-09-06T13:11:07.643</cp:lastPrinted>
  <dcterms:created xsi:type="dcterms:W3CDTF">2024-09-06T05:11:07Z</dcterms:created>
  <dcterms:modified xsi:type="dcterms:W3CDTF">2024-09-06T05:11:09Z</dcterms:modified>
</cp:coreProperties>
</file>