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1D748-1699-4F16-9F0E-E4E25FE3D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743A9-4B0F-4D68-886B-2D0745AB7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27E49-A2BC-4F0D-8447-D87CFDE59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B4796-D171-4AD1-88C7-A7D12BDB9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8D54D8-DCBA-4F67-B86E-6CBA5F3D2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1A10C4-56CB-45B8-AFD1-A18543FE2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DC1EDE-6110-4FB8-8F29-99B174E71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9E3AE-FD67-4031-B6B2-84B16263D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22C40-49C9-4759-8820-B3A8820C0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85543-3F67-4F54-A300-042D3B031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70E53-5D8C-4C4A-B305-0A045D62B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4615210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燃气安全管理工作情况总结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燃气安全管理体系建设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燃气安全风险评估与控制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燃气安全事故应急处置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燃气安全管理成效与展望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燃气安全管理定义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燃气安全管理是指对燃气设施、设备、器具以及燃气使用过程中的安全进行全面管理和监督，旨在预防燃气事故的发生，保障人民生命财产安全。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燃气安全管理涉及燃气输配、储存、使用等各个环节，需要政府、企业、居民等多方共同参与。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燃气作为一种清洁能源，在现代社会中广泛应用，但同时也存在一定的安全隐患，如燃气泄漏、爆炸等事故，给人们的生命财产安全带来威胁。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燃气安全管理能够有效地预防和减少燃气事故的发生，保障人民生命财产安全，维护社会稳定。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燃气安全管理重要性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7" r="13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国家及地方政府制定了一系列燃气安全管理法规和标准，如《城镇燃气管理条例》、《城镇燃气设计规范》等，对燃气设施建设、设备器具使用、燃气输配等方面进行了明确规定和要求。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企业和居民应遵守相关法规和标准，加强燃气安全管理，确保燃气使用安全。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燃气安全管理法规与标准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燃气安全管理体系建设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燃气安全管理制度建设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制定燃气安全管理规定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明确燃气安全管理的职责、流程和标准，为燃气安全管理提供制度保障。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建立燃气安全检查制度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规定定期对燃气设施进行检查，确保燃气设施的安全运行。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制定燃气事故应急预案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针对可能发生的燃气事故，制定相应的应急预案，提高应对燃气事故的能力。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培训燃气从业人员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对从事燃气相关工作的从业人员进行培训，提高他们的专业知识和技能。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组织燃气安全演练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定期组织燃气安全演练，提高居民在应对燃气事故时的自救互救能力。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开展燃气安全知识宣传活动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通过各种渠道宣传燃气安全知识，提高居民的燃气安全意识。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燃气安全宣传教育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完善燃气安全监管设施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配备先进的燃气安全监管设备和仪器，提高监管效率和准确性。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加强燃气安全监管人员培训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提高监管人员的专业素质和技能水平，确保他们能够有效地履行监管职责。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建立燃气安全监管责任制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明确监管人员的职责和任务，确保燃气安全监管工作的有效开展。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燃气安全监管队伍建设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燃气安全风险评估与控制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https://d.book118.com/247046152103006051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2024-09-24T14:50:51.057</cp:lastPrinted>
  <dcterms:created xsi:type="dcterms:W3CDTF">2024-09-24T06:50:51Z</dcterms:created>
  <dcterms:modified xsi:type="dcterms:W3CDTF">2024-09-24T06:50:53Z</dcterms:modified>
</cp:coreProperties>
</file>