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37530-4A07-44DF-8AF1-C93B7DB77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F5DD8-A0DE-4C52-8073-B91E0E0D8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98542-D024-4412-9636-75D94B83D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C3EF58-647A-4869-B6BB-8F4CE82C3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3B5BCE-DA95-4E42-BBBF-5EB24D3F4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E4154C-4CA9-4EAB-95D7-95A9406D0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C25A63-BFAA-4E4E-AE5B-36F57F7B1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8AEB7F-ED89-424F-A19E-16844C68E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DBD94D-3632-45CE-A82F-E7B5355FD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29340-576D-47B3-AE0A-741052E95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300656-805F-4894-B57D-4C22B2981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5003213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中医医院中医药健康管理服务发展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中医药健康管理服务概述
 中医药健康管理服务现状
 中医药健康管理服务发展趋势
 中医院中医药健康管理服务发展模式
 中医院中医药健康管理服务发展策略
 中医院中医药健康管理服务发展面临的挑战
 中医院中医药健康管理服务发展对策
 中医院中医药健康管理服务发展前景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中医医院中医药健康管理服务发展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中医药健康管理服务是以中医药理论为基础，以中医药技术为手段，以维护和促进人体健康为目的，为个人和群体提供中医药特色预防、保健、治疗和康复服务的一种综合性服务模式。</a:t>
            </a:r>
          </a:p>
          <a:p>
            <a:r>
              <a:t>2. 中医药健康管理服务具有独特优势，包括：以人为本的整体观、辨证论治的个性化、绿色安全的自然疗法、丰富的养生保健方法等。</a:t>
            </a:r>
          </a:p>
          <a:p>
            <a:r>
              <a:t>3. 中医药健康管理服务可以帮助人们预防疾病、改善体质、延年益寿，并为慢性病患者提供有效的治疗和康复服务。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中医药健康管理服务将更加注重以人为本，更加强调个性化和系统化，更加注重预防和康复，更加注重中医药与现代医学的结合。</a:t>
            </a:r>
          </a:p>
          <a:p>
            <a:r>
              <a:t>2. 中医药健康管理服务将更加注重中医药文化的传承和发展，更加注重中医药人才的培养和队伍建设，更加注重中医药技术的创新和发展。</a:t>
            </a:r>
          </a:p>
          <a:p>
            <a:r>
              <a:t>3. 中医药健康管理服务将更加注重中医药与现代医学的结合，更加注重中医药与现代科学技术的结合，更加注重中医药与人工智能的结合。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中医药健康管理服务现状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中医医院中医药健康管理服务发展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中医药健康管理服务现状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中医药健康管理服务理念与模式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中医药健康管理服务理念：强调以人为本、天人合一、整体观念、辨证论治等中医药基本理论为指导，强调预防为主、治未病的养生保健思想，注重身心同治、内外兼治，实现健康状态的动态平衡。</a:t>
            </a:r>
          </a:p>
          <a:p>
            <a:r>
              <a:t>2. 中医药健康管理服务模式：包括中医体质辨识、中医治未病、中医特色健康体检、中医养生保健、中医康复保健等，强调个性化、系统性、持续性的服务，注重中医药特色优势的发挥。</a:t>
            </a:r>
          </a:p>
          <a:p>
            <a:r>
              <a:t>3. 中医药健康管理服务特色：强调中医药特色优势的发挥，如中医体质辨识、中医治未病、中医特色健康体检、中医养生保健、中医康复保健等，注重中医药特色优势的发挥。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中医药健康管理服务内容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中医体质辨识：通过中医望闻问切四诊合参，辨识个体的体质类型，为制定个性化的健康管理方案提供依据。</a:t>
            </a:r>
          </a:p>
          <a:p>
            <a:r>
              <a:t>2. 中医治未病：在疾病未发之前，通过中医药手段进行调理，预防疾病的发生。</a:t>
            </a:r>
          </a:p>
          <a:p>
            <a:r>
              <a:t>3. 中医特色健康体检：在常规健康体检的基础上，增加中医特色检查项目，如中医体质辨识、中医舌脉诊等，为中医药健康管理提供参考。</a:t>
            </a:r>
          </a:p>
          <a:p>
            <a:r>
              <a:t>4. 中医养生保健：通过中医药手段，如针灸、推拿、拔罐、中药养生等，增强人体免疫力，延缓衰老，预防疾病的发生。</a:t>
            </a:r>
          </a:p>
          <a:p>
            <a:r>
              <a:t>5. 中医康复保健：通过中医药手段，如针灸、推拿、拔罐、中药康复等，促进疾病康复，改善患者的生活质量。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中医药健康管理服务现状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中医药健康管理服务人才队伍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中医药健康管理服务人才队伍现状：中医药健康管理服务人才队伍总体规模较小，且存在结构性矛盾，专业人才、复合型人才缺乏，队伍整体素质有待提高。</a:t>
            </a:r>
          </a:p>
          <a:p>
            <a:r>
              <a:t>2. 中医药健康管理服务人才队伍建设：加强人才培养，注重产学研结合，培养中医药健康管理服务专业人才；提高人才素质，鼓励中医药健康管理服务人员参加继续教育，不断更新知识和技能；加强人才引进，吸引中医药健康管理服务领域的高层次人才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中医药健康管理服务信息化建设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中医药健康管理服务信息化建设现状：中医药健康管理服务信息化建设起步较晚，目前还处于初级阶段，存在数据标准不统一、信息共享不畅、系统兼容性差等问题。</a:t>
            </a:r>
          </a:p>
          <a:p>
            <a:r>
              <a:t>2. 中医药健康管理服务信息化建设内容：建立中医药健康管理服务信息平台，实现中医药健康管理服务信息的采集、传输、存储、处理和共享；开发中医药健康管理服务信息系统，为中医药健康管理服务提供信息支持；加强中医药健康管理服务信息安全建设，确保中医药健康管理服务信息安全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中医药健康管理服务现状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中医药健康管理服务质量评价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中医药健康管理服务质量评价体系：建立中医药健康管理服务质量评价指标体系，对中医药健康管理服务质量进行评价。</a:t>
            </a:r>
          </a:p>
          <a:p>
            <a:r>
              <a:t>2. 中医药健康管理服务质量评价方法：采用定量评价与定性评价相结合的方法，对中医药健康管理服务质量进行评价。</a:t>
            </a:r>
          </a:p>
          <a:p>
            <a:r>
              <a:t>3. 中医药健康管理服务质量评价结果：中医药健康管理服务质量整体水平不断提高，但仍存在一些问题，如服务内容不够全面、服务质量不稳定等。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中医药健康管理服务发展趋势：中医药健康管理服务将朝着智能化、个性化、多样化、融合化、国际化的方向发展。</a:t>
            </a:r>
          </a:p>
          <a:p>
            <a:r>
              <a:t>2. 中医药健康管理服务发展前景：中医药健康管理服务具有广阔的发展前景，将成为未来医疗保健服务的重要组成部分。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中医药健康管理服务发展趋势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中医医院中医药健康管理服务发展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中医药健康管理服务发展趋势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中医药健康管理服务与现代医学相结合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中医药健康管理服务与现代医学相结合，可以优势互补，形成更加全面的健康管理模式。</a:t>
            </a:r>
          </a:p>
          <a:p>
            <a:r>
              <a:t>2. 中医药健康管理服务可以在现代医学的基础上，提供更加个性化的健康调理方案，帮助人们预防疾病、改善体质。</a:t>
            </a:r>
          </a:p>
          <a:p>
            <a:r>
              <a:t>3. 中医药健康管理服务可以与现代医学相结合，为人们提供更加全面的健康保障。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中医药健康管理服务信息化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中医药健康管理服务信息化，可以提高服务效率和质量，让更多的人受益于中医药健康管理服务。</a:t>
            </a:r>
          </a:p>
          <a:p>
            <a:r>
              <a:t>2. 中医药健康管理服务信息化，可以实现数据共享，为中医药健康管理服务提供更加科学的依据。</a:t>
            </a:r>
          </a:p>
          <a:p>
            <a:r>
              <a:t>3. 中医药健康管理服务信息化，可以促进中医药健康管理服务标准化和规范化。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中医药健康管理服务发展趋势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中医药健康管理服务国际化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中医药健康管理服务国际化，可以将中医药的独特优势传播到世界各地，让更多的人受益于中医药健康管理服务。</a:t>
            </a:r>
          </a:p>
          <a:p>
            <a:r>
              <a:t>2. 中医药健康管理服务国际化，可以促进中医药文化的传播，增进各国人民之间的文化交流与理解。</a:t>
            </a:r>
          </a:p>
          <a:p>
            <a:r>
              <a:t>3. 中医药健康管理服务国际化，可以推动中医药事业的发展，扩大中医药在世界的影响力。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中医药健康管理服务人才培养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中医药健康管理服务人才培养，可以为中医药健康管理服务行业提供合格人才，满足行业快速发展的需要。</a:t>
            </a:r>
          </a:p>
          <a:p>
            <a:r>
              <a:t>2. 中医药健康管理服务人才培养，可以提高中医药健康管理服务人员的综合素质，提升服务质量和水平。</a:t>
            </a:r>
          </a:p>
          <a:p>
            <a:r>
              <a:t>3. 中医药健康管理服务人才培养，可以促进中医药健康管理服务的规范化和标准化，提高行业整体水平。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中医药健康管理服务发展趋势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中医药健康管理服务科研与创新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中医药健康管理服务科研与创新，可以为中医药健康管理服务行业提供新的理论和技术支持，促进行业快速发展。</a:t>
            </a:r>
          </a:p>
          <a:p>
            <a:r>
              <a:t>2. 中医药健康管理服务科研与创新，可以探索新的中医药健康管理方法和技术，提高服务质量和水平。</a:t>
            </a:r>
          </a:p>
          <a:p>
            <a:r>
              <a:t>3. 中医药健康管理服务科研与创新，可以推动中医药健康管理服务的规范化和标准化，提高行业整体水平。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中医药健康管理服务政策与法规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中医药健康管理服务政策与法规，可以为中医药健康管理服务行业提供法律保障，规范行业发展。</a:t>
            </a:r>
          </a:p>
          <a:p>
            <a:r>
              <a:t>2. 中医药健康管理服务政策与法规，可以促进中医药健康管理服务行业健康有序发展，提高服务质量和水平。</a:t>
            </a:r>
          </a:p>
          <a:p>
            <a:r>
              <a:t>3. 中医药健康管理服务政策与法规，可以推动中医药健康管理服务的规范化和标准化，提高行业整体水平。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中医院中医药健康管理服务发展模式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中医医院中医药健康管理服务发展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中医院中医药健康管理服务发展模式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中医药健康管理服务发展的新理念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以人为本：中医药健康管理服务应以患者为中心，充分尊重患者的意愿和需求，并根据其个体差异提供个性化的服务。</a:t>
            </a:r>
          </a:p>
          <a:p>
            <a:r>
              <a:t>2. 预防为主：中医药健康管理服务应注重预防保健，通过合理的饮食、运动、中医养生等方式帮助人们保持健康，减少疾病的发生和发展。</a:t>
            </a:r>
          </a:p>
          <a:p>
            <a:r>
              <a:t>3. 中西医结合：中医药健康管理服务应充分发挥中医药的独特优势，同时借鉴西医的先进技术，实现中西医融合互补，为患者提供更加全面和有效的服务。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中医药健康管理服务的发展模式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门诊部管理模式：患者到中医医院的门诊部就诊，由中医师进行诊断和治疗，并提供相应的健康管理服务。</a:t>
            </a:r>
          </a:p>
          <a:p>
            <a:r>
              <a:t>2. 住院部管理模式：患者在住院期间接受中医药治疗，并由医护人员提供全面的健康管理服务，包括饮食、运动、心理疏导等。</a:t>
            </a:r>
          </a:p>
          <a:p>
            <a:r>
              <a:t>3. 健康管理中心管理模式：中医医院设立专门的健康管理中心，为健康人群和亚健康人群提供系统的健康管理服务，包括体检、评估、干预和随访等。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中医院中医药健康管理服务发展模式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中医药健康管理服务的发展趋势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智能化：随着信息技术的不断发展，中医药健康管理服务也将更加智能化，如采用可穿戴设备、人工智能等技术进行健康监测和管理。</a:t>
            </a:r>
          </a:p>
          <a:p>
            <a:r>
              <a:t>2. 个性化：中医药健康管理服务将更加注重个性化，根据患者的个体差异提供量身定制的服务，提高服务质量和效果。</a:t>
            </a:r>
          </a:p>
          <a:p>
            <a:r>
              <a:t>3. 全程化：中医药健康管理服务将覆盖患者的全生命周期，从出生到老年，为患者提供全方位的健康管理服务。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中医药健康管理服务的发展前景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广阔的市场需求：随着人们健康意识的不断提高，对中医药健康管理服务的需求也将不断增长，市场前景十分广阔。</a:t>
            </a:r>
          </a:p>
          <a:p>
            <a:r>
              <a:t>2. 政策支持：国家出台了一系列政策支持中医药健康管理服务的发展，为中医药健康管理服务的发展提供了良好的政策环境。</a:t>
            </a:r>
          </a:p>
          <a:p>
            <a:r>
              <a:t>3. 中医药独特的优势：中医药具有悠久的历史和独特的理论体系，在健康管理领域具有独特的优势，具有广阔的发展前景。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中医院中医药健康管理服务发展策略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中医医院中医药健康管理服务发展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https://d.book118.com/247050032133006040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中医药健康管理服务概述</vt:lpstr>
      <vt:lpstr> 中医药健康管理服务概述</vt:lpstr>
      <vt:lpstr> 中医药健康管理服务现状</vt:lpstr>
      <vt:lpstr> 中医药健康管理服务现状</vt:lpstr>
      <vt:lpstr> 中医药健康管理服务现状</vt:lpstr>
      <vt:lpstr> 中医药健康管理服务现状</vt:lpstr>
      <vt:lpstr> 中医药健康管理服务发展趋势</vt:lpstr>
      <vt:lpstr> 中医药健康管理服务发展趋势</vt:lpstr>
      <vt:lpstr> 中医药健康管理服务发展趋势</vt:lpstr>
      <vt:lpstr> 中医药健康管理服务发展趋势</vt:lpstr>
      <vt:lpstr> 中医院中医药健康管理服务发展模式</vt:lpstr>
      <vt:lpstr> 中医院中医药健康管理服务发展模式</vt:lpstr>
      <vt:lpstr> 中医院中医药健康管理服务发展模式</vt:lpstr>
      <vt:lpstr> 中医院中医药健康管理服务发展策略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2024-09-13T05:02:28.849</cp:lastPrinted>
  <dcterms:created xsi:type="dcterms:W3CDTF">2024-09-12T21:02:28Z</dcterms:created>
  <dcterms:modified xsi:type="dcterms:W3CDTF">2024-09-12T21:02:30Z</dcterms:modified>
</cp:coreProperties>
</file>