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79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46908A-E35E-4970-9EB7-0EBDBB407B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304D13-2B3C-469B-95E5-8F62503F66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EA99AD-A11B-4ED4-B22E-CDFE3DFD19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6189E9F-6215-4EB4-B2DB-FB4BEAA71D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E2EBB4E-9F09-4B33-9D67-6BA30A2ACE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ED1730D-3AF5-41FA-BF3E-D24CCF81E7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E8561AC-5E95-40D7-B0C8-6F8B201F5A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79282CE-2596-4CB2-8538-BE0FA9C771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6856997-C0A8-4EFB-969C-F7CADA2C89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AB3AD2-353B-4B22-BE50-4CEFDE9EB7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28A30C-D294-4D27-A847-8CE81EEEE1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47051003135006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游戏成就系统技术方案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游戏成就系统概述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游戏成就系统技术实现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游戏成就系统功能模块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游戏成就系统性能优化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游戏成就系统安全保障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游戏成就系统案例分析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游戏成就系统概述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定义与目标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游戏成就系统是一种在游戏中记录和展示玩家成就的机制，它通过设定一系列任务和挑战，激励玩家完成游戏内的目标，提高游戏的可玩性和吸引力。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提供一种激励玩家的机制，增加游戏的可玩性和粘性，提高玩家对游戏的忠诚度和满意度。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711" b="271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游戏成就系统对于提高游戏体验和玩家留存率至关重要，它能够激发玩家的竞争欲望，增加游戏的挑战性和乐趣性。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适用于各种类型的游戏，如角色扮演、竞技、策略等，通过设置不同的成就任务和奖励，吸引玩家持续参与游戏。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重要性及应用场景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应用场景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市场状况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随着游戏市场的不断扩大和玩家需求的多样化，游戏成就系统已成为现代游戏的标配，各大游戏厂商纷纷推出独具特色的成就系统和奖励机制以吸引玩家。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趋势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游戏成就系统将更加丰富多样，与社交、排行榜等功能的结合将更加紧密，为玩家提供更加完善的游戏体验。同时，随着虚拟现实、增强现实等新技术的普及，游戏成就系统的呈现方式和互动性也将得到进一步提升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当前市场状况与趋势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游戏成就系统技术实现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https://d.book118.com/247051003135006051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27</Paragraphs>
  <Slides>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baseType="lpstr" size="1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2024-09-25T00:04:43.393</cp:lastPrinted>
  <dcterms:created xsi:type="dcterms:W3CDTF">2024-09-24T16:04:43Z</dcterms:created>
  <dcterms:modified xsi:type="dcterms:W3CDTF">2024-09-24T16:04:45Z</dcterms:modified>
</cp:coreProperties>
</file>