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7F576-B64C-4BF8-826B-76A80866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314B0-40CD-4B43-A12A-0DC74781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F69D2-8FD3-402F-B310-2B35CD89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4BF20-27E9-4312-9B94-39457BAF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BDF7D1-D2DE-46CF-869A-C1E8740F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5DA24-99DB-43C3-955E-EA07C609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B24B9-2D44-4913-9009-52E999BF9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31318-0C79-456C-B04D-B0E260A6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CCEF3-70D9-42BC-A99B-921279CB5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BAED6-FA63-4ADF-A2BB-22A62DA9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8594C-BEC7-4EC8-81DB-C236426EE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51134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焦作城际花园户型分析报告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户型分布与特点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价格策略与销售计划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焦作城际花园项目简介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城际花园位于焦作市山阳区，总建筑面积约为20万平方米。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该项目由多层、小高层和高层住宅组成，共计约1500户。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城际花园地理位置优越，交通便利，周边拥有丰富的商业、教育和医疗资源。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" b="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本报告旨在对焦作城际花园的户型进行详细分析，为购房者提供有价值的参考信息。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报告涵盖焦作城际花园所有在售户型，包括面积、户型结构、朝向、采光等方面的分析。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本报告所采用的数据来源于焦作城际花园开发商提供的官方数据、现场调研以及相关公开资料。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通过对数据的整理、分类和比较，运用统计分析方法，对户型的特点、优劣势进行深入剖析。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6" b="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户型分布与特点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一室一厅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两室一厅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三室一厅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四室两厅及以上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焦作城际花园户型分布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占比20%，主要分布在楼盘的南侧和北侧。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占比30%，主要分布在楼盘的中心区域和东侧。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占比40%，分布较为均匀，楼盘的各个方位均有分布。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占比10%，主要分布在楼盘的西侧和豪华楼层。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一室一厅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面积范围在50-70平方米之间，占比20%。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两室一厅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面积范围在70-100平方米之间，占比40%。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三室一厅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面积范围在100-140平方米之间，占比30%。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四室两厅及以上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面积范围在140平方米以上，占比10%。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各户型面积范围及占比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焦作城际花园的户型设计注重南北通透，有利于室内通风和采光，提高居住舒适度。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南北通透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部分户型设计具有灵活性，可根据居住者的需求进行改造和优化，满足个性化需求。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各功能区域划分明确，动静分区合理，互不干扰，保证居住者的生活质量。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动静分区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客厅、卧室等主要居住空间宽敞明亮，视野开阔，提升居住体验。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宽敞明亮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焦作城际花园的户型设计充分考虑空间利用率，减少浪费面积，让每一寸空间都发挥最大价值。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高空间利用率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户型设计特点及优势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客户需求与市场趋势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追求高品质生活，注重居住环境和配套设施的年轻夫妇。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年轻家庭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对现有住房不满意，希望提升居住品质的购房者。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改善型购房者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看好焦作房地产市场前景，希望进行长期或短期投资的客户。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客户对装修品质有较高要求，注重材料环保、智能家居等配置。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客户普遍偏好南北通透、动静分离的户型设计，注重采光和通风效果。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大部分客户希望购房面积在90-140平米之间，既能满足居住需求，又不会过于浪费。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客户需求调研结果展示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随着国家对房地产市场的调控政策不断出台，焦作房地产市场将逐渐趋于平稳发展。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焦作市近年来人口增长迅速，购房需求持续旺盛，预计未来市场供应量将逐渐增加。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受土地成本、建筑材料等因素影响，焦作房价整体呈上涨趋势，但涨幅将逐渐收窄。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市场趋势预测及影响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竞品分析与差异化定位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https://d.book118.com/247051134104006051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2024-09-24T15:27:50.036</cp:lastPrinted>
  <dcterms:created xsi:type="dcterms:W3CDTF">2024-09-24T07:27:50Z</dcterms:created>
  <dcterms:modified xsi:type="dcterms:W3CDTF">2024-09-24T07:27:52Z</dcterms:modified>
</cp:coreProperties>
</file>