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1310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45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image" Target="../media/image3.png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2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.xml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75.xml" /><Relationship Id="rId11" Type="http://schemas.openxmlformats.org/officeDocument/2006/relationships/tags" Target="../tags/tag76.xml" /><Relationship Id="rId12" Type="http://schemas.openxmlformats.org/officeDocument/2006/relationships/tags" Target="../tags/tag77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68.xml" /><Relationship Id="rId3" Type="http://schemas.openxmlformats.org/officeDocument/2006/relationships/image" Target="../media/image2.png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tags" Target="../tags/tag71.xml" /><Relationship Id="rId7" Type="http://schemas.openxmlformats.org/officeDocument/2006/relationships/tags" Target="../tags/tag72.xml" /><Relationship Id="rId8" Type="http://schemas.openxmlformats.org/officeDocument/2006/relationships/tags" Target="../tags/tag73.xml" /><Relationship Id="rId9" Type="http://schemas.openxmlformats.org/officeDocument/2006/relationships/tags" Target="../tags/tag7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F19956-4A60-419C-9E25-9EC1287217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BFD7A2-73B6-4962-8F76-948842AA7A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584C93-15ED-47FC-8DE5-5E013EC3A0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6AC90D-B89B-436C-90B9-7DB7188F2E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07A6B2A-5EFE-446E-AA6C-23D7C8B41C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5603C3F-BE07-4EB7-BF45-8BD47AEB2B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006B590-3BED-4628-9018-EA96886549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49FFB3-4769-4A94-9A6C-8BC0963BC9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F77D98-9E63-4A86-AF65-46A742913A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D3D706-6647-4780-83A2-EFF1E158EE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7E9694-F722-4D99-95F4-5D8776A31B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2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2097155" name="图片 10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29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9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8"/>
            </p:custDataLst>
          </p:nvPr>
        </p:nvSpPr>
        <p:spPr>
          <a:xfrm>
            <a:off x="3485515" y="3311525"/>
            <a:ext cx="5220970" cy="9569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1" i="0" u="none" strike="noStrike" kern="1200" cap="none" spc="1000" normalizeH="0" baseline="0" noProof="1">
                <a:solidFill>
                  <a:schemeClr val="accent2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2" hasCustomPrompt="1"/>
            <p:custDataLst>
              <p:tags r:id="rId9"/>
            </p:custDataLst>
          </p:nvPr>
        </p:nvSpPr>
        <p:spPr>
          <a:xfrm>
            <a:off x="3485513" y="1096645"/>
            <a:ext cx="5220970" cy="22148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72" name="署名"/>
          <p:cNvSpPr txBox="1">
            <a:spLocks noGrp="1"/>
          </p:cNvSpPr>
          <p:nvPr>
            <p:ph type="body" idx="1"/>
            <p:custDataLst>
              <p:tags r:id="rId10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50" normalizeH="0" baseline="0" noProof="1"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椭圆 8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椭圆 53"/>
          <p:cNvSpPr/>
          <p:nvPr>
            <p:custDataLst>
              <p:tags r:id="rId1"/>
            </p:custDataLst>
          </p:nvPr>
        </p:nvSpPr>
        <p:spPr>
          <a:xfrm>
            <a:off x="882821" y="431414"/>
            <a:ext cx="537210" cy="537210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2" hasCustomPrompt="1"/>
            <p:custDataLst>
              <p:tags r:id="rId2"/>
            </p:custDataLst>
          </p:nvPr>
        </p:nvSpPr>
        <p:spPr>
          <a:xfrm>
            <a:off x="995363" y="599208"/>
            <a:ext cx="1200329" cy="3791817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pic>
        <p:nvPicPr>
          <p:cNvPr id="2097157" name="图片 5" descr="dd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9948545" y="0"/>
            <a:ext cx="2243455" cy="2152015"/>
          </a:xfrm>
          <a:prstGeom prst="rect">
            <a:avLst/>
          </a:prstGeom>
        </p:spPr>
      </p:pic>
      <p:sp>
        <p:nvSpPr>
          <p:cNvPr id="104869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0" descr="ht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4267200" cy="4846320"/>
          </a:xfrm>
          <a:prstGeom prst="rect">
            <a:avLst/>
          </a:prstGeom>
        </p:spPr>
      </p:pic>
      <p:pic>
        <p:nvPicPr>
          <p:cNvPr id="2097161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35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2" name="节编号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2641601" y="2403740"/>
            <a:ext cx="6908800" cy="922019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1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4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2641600" y="3472381"/>
            <a:ext cx="6908800" cy="855064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2" name="椭圆 8"/>
          <p:cNvSpPr/>
          <p:nvPr userDrawn="1"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08330" y="1490345"/>
            <a:ext cx="521462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正文"/>
          <p:cNvSpPr txBox="1">
            <a:spLocks noGrp="1"/>
          </p:cNvSpPr>
          <p:nvPr>
            <p:ph idx="13"/>
            <p:custDataLst>
              <p:tags r:id="rId7"/>
            </p:custDataLst>
          </p:nvPr>
        </p:nvSpPr>
        <p:spPr>
          <a:xfrm>
            <a:off x="6238240" y="1490345"/>
            <a:ext cx="533908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2352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3"/>
            <p:custDataLst>
              <p:tags r:id="rId4"/>
            </p:custDataLst>
          </p:nvPr>
        </p:nvSpPr>
        <p:spPr>
          <a:xfrm>
            <a:off x="6084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4" name="椭圆 10"/>
          <p:cNvSpPr/>
          <p:nvPr>
            <p:custDataLst>
              <p:tags r:id="rId5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椭圆 6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椭圆 7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0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2" name="副标题"/>
          <p:cNvSpPr txBox="1"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0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2097165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41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标题"/>
          <p:cNvSpPr txBox="1">
            <a:spLocks noGrp="1"/>
          </p:cNvSpPr>
          <p:nvPr>
            <p:ph type="title" idx="2" hasCustomPrompt="1"/>
            <p:custDataLst>
              <p:tags r:id="rId8"/>
            </p:custDataLst>
          </p:nvPr>
        </p:nvSpPr>
        <p:spPr>
          <a:xfrm>
            <a:off x="3203575" y="1630045"/>
            <a:ext cx="5694045" cy="21850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82" name="署名"/>
          <p:cNvSpPr txBox="1">
            <a:spLocks noGrp="1"/>
          </p:cNvSpPr>
          <p:nvPr>
            <p:ph type="body" idx="1"/>
            <p:custDataLst>
              <p:tags r:id="rId9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150" normalizeH="0" baseline="0" noProof="1">
                <a:solidFill>
                  <a:schemeClr val="accent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8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椭圆 6"/>
          <p:cNvSpPr/>
          <p:nvPr>
            <p:custDataLst>
              <p:tags r:id="rId12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6" name="日期占位符 8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9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0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 txBox="1"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99" y="1562100"/>
            <a:ext cx="10969199" cy="461486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08399" y="365126"/>
            <a:ext cx="10969199" cy="10175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1300" r:id="rId2"/>
    <p:sldLayoutId id="2147491301" r:id="rId3"/>
    <p:sldLayoutId id="2147491302" r:id="rId4"/>
    <p:sldLayoutId id="2147491303" r:id="rId5"/>
    <p:sldLayoutId id="2147491304" r:id="rId6"/>
    <p:sldLayoutId id="2147491305" r:id="rId7"/>
    <p:sldLayoutId id="2147491306" r:id="rId8"/>
    <p:sldLayoutId id="2147491307" r:id="rId9"/>
    <p:sldLayoutId id="2147491308" r:id="rId10"/>
    <p:sldLayoutId id="2147491309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MiSans Normal" panose="00000500000000000000" charset="-122"/>
        </a:defRPr>
      </a:lvl1pPr>
    </p:titleStyle>
    <p:bodyStyle>
      <a:lvl1pPr marL="2286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7.xml" /><Relationship Id="rId11" Type="http://schemas.openxmlformats.org/officeDocument/2006/relationships/tags" Target="../tags/tag98.xml" /><Relationship Id="rId12" Type="http://schemas.openxmlformats.org/officeDocument/2006/relationships/tags" Target="../tags/tag99.xml" /><Relationship Id="rId13" Type="http://schemas.openxmlformats.org/officeDocument/2006/relationships/tags" Target="../tags/tag100.xml" /><Relationship Id="rId14" Type="http://schemas.openxmlformats.org/officeDocument/2006/relationships/tags" Target="../tags/tag101.xml" /><Relationship Id="rId15" Type="http://schemas.openxmlformats.org/officeDocument/2006/relationships/tags" Target="../tags/tag102.xml" /><Relationship Id="rId16" Type="http://schemas.openxmlformats.org/officeDocument/2006/relationships/tags" Target="../tags/tag103.xml" /><Relationship Id="rId17" Type="http://schemas.openxmlformats.org/officeDocument/2006/relationships/tags" Target="../tags/tag104.xml" /><Relationship Id="rId18" Type="http://schemas.openxmlformats.org/officeDocument/2006/relationships/tags" Target="../tags/tag105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tags" Target="../tags/tag94.xml" /><Relationship Id="rId8" Type="http://schemas.openxmlformats.org/officeDocument/2006/relationships/tags" Target="../tags/tag95.xml" /><Relationship Id="rId9" Type="http://schemas.openxmlformats.org/officeDocument/2006/relationships/tags" Target="../tags/tag9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9.xml" /><Relationship Id="rId11" Type="http://schemas.openxmlformats.org/officeDocument/2006/relationships/tags" Target="../tags/tag130.xml" /><Relationship Id="rId12" Type="http://schemas.openxmlformats.org/officeDocument/2006/relationships/tags" Target="../tags/tag131.xml" /><Relationship Id="rId13" Type="http://schemas.openxmlformats.org/officeDocument/2006/relationships/tags" Target="../tags/tag132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1.xml" /><Relationship Id="rId11" Type="http://schemas.openxmlformats.org/officeDocument/2006/relationships/tags" Target="../tags/tag142.xml" /><Relationship Id="rId12" Type="http://schemas.openxmlformats.org/officeDocument/2006/relationships/tags" Target="../tags/tag143.xml" /><Relationship Id="rId13" Type="http://schemas.openxmlformats.org/officeDocument/2006/relationships/tags" Target="../tags/tag144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Relationship Id="rId7" Type="http://schemas.openxmlformats.org/officeDocument/2006/relationships/tags" Target="../tags/tag138.xml" /><Relationship Id="rId8" Type="http://schemas.openxmlformats.org/officeDocument/2006/relationships/tags" Target="../tags/tag139.xml" /><Relationship Id="rId9" Type="http://schemas.openxmlformats.org/officeDocument/2006/relationships/tags" Target="../tags/tag14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7052041114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/单击此处添加副标题内容/</a:t>
            </a:r>
            <a:endParaRPr lang="zh-CN" altLang="en-US"/>
          </a:p>
        </p:txBody>
      </p:sp>
      <p:sp>
        <p:nvSpPr>
          <p:cNvPr id="1048650" name="标题 5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语文S版阅读教学设计</a:t>
            </a:r>
            <a:endParaRPr lang="zh-CN" altLang="en-US"/>
          </a:p>
        </p:txBody>
      </p:sp>
      <p:sp>
        <p:nvSpPr>
          <p:cNvPr id="1048652" name="文本占位符 9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2" name="标题 2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4" name="序号"/>
          <p:cNvSpPr txBox="1"/>
          <p:nvPr>
            <p:custDataLst>
              <p:tags r:id="rId3"/>
            </p:custDataLst>
          </p:nvPr>
        </p:nvSpPr>
        <p:spPr>
          <a:xfrm>
            <a:off x="2206476" y="2841120"/>
            <a:ext cx="1419214" cy="42283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One.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4"/>
            </p:custDataLst>
          </p:nvPr>
        </p:nvSpPr>
        <p:spPr>
          <a:xfrm>
            <a:off x="2206625" y="3309620"/>
            <a:ext cx="2740660" cy="11779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教学目标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3" name="直接连接符 6"/>
          <p:cNvCxnSpPr/>
          <p:nvPr>
            <p:custDataLst>
              <p:tags r:id="rId5"/>
            </p:custDataLst>
          </p:nvPr>
        </p:nvCxnSpPr>
        <p:spPr>
          <a:xfrm flipH="1">
            <a:off x="1940275" y="286009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序号"/>
          <p:cNvSpPr txBox="1"/>
          <p:nvPr>
            <p:custDataLst>
              <p:tags r:id="rId6"/>
            </p:custDataLst>
          </p:nvPr>
        </p:nvSpPr>
        <p:spPr>
          <a:xfrm>
            <a:off x="5344443" y="2841120"/>
            <a:ext cx="1419214" cy="42283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</a:t>
            </a:r>
            <a:r>
              <a:rPr lang="en-US" altLang="zh-CN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wo</a:t>
            </a:r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7"/>
            </p:custDataLst>
          </p:nvPr>
        </p:nvSpPr>
        <p:spPr>
          <a:xfrm>
            <a:off x="5344160" y="3309620"/>
            <a:ext cx="2740660" cy="11779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教学内容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5" name="直接连接符 12"/>
          <p:cNvCxnSpPr/>
          <p:nvPr>
            <p:custDataLst>
              <p:tags r:id="rId8"/>
            </p:custDataLst>
          </p:nvPr>
        </p:nvCxnSpPr>
        <p:spPr>
          <a:xfrm flipH="1">
            <a:off x="5078242" y="286009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2" name="序号"/>
          <p:cNvSpPr txBox="1"/>
          <p:nvPr>
            <p:custDataLst>
              <p:tags r:id="rId9"/>
            </p:custDataLst>
          </p:nvPr>
        </p:nvSpPr>
        <p:spPr>
          <a:xfrm>
            <a:off x="8482410" y="2822160"/>
            <a:ext cx="1419214" cy="42283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Three.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10"/>
            </p:custDataLst>
          </p:nvPr>
        </p:nvSpPr>
        <p:spPr>
          <a:xfrm>
            <a:off x="8482330" y="3290570"/>
            <a:ext cx="2740660" cy="11779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教学方法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7" name="直接连接符 23"/>
          <p:cNvCxnSpPr/>
          <p:nvPr>
            <p:custDataLst>
              <p:tags r:id="rId11"/>
            </p:custDataLst>
          </p:nvPr>
        </p:nvCxnSpPr>
        <p:spPr>
          <a:xfrm flipH="1">
            <a:off x="8216209" y="284113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序号"/>
          <p:cNvSpPr txBox="1"/>
          <p:nvPr>
            <p:custDataLst>
              <p:tags r:id="rId12"/>
            </p:custDataLst>
          </p:nvPr>
        </p:nvSpPr>
        <p:spPr>
          <a:xfrm>
            <a:off x="3775460" y="4836835"/>
            <a:ext cx="1419214" cy="42283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</a:t>
            </a:r>
            <a:r>
              <a:rPr lang="en-US" altLang="zh-CN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our</a:t>
            </a:r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8" name="标题"/>
          <p:cNvSpPr txBox="1"/>
          <p:nvPr>
            <p:custDataLst>
              <p:tags r:id="rId13"/>
            </p:custDataLst>
          </p:nvPr>
        </p:nvSpPr>
        <p:spPr>
          <a:xfrm>
            <a:off x="3775710" y="5305425"/>
            <a:ext cx="2740660" cy="11779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教学过程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9" name="直接连接符 18"/>
          <p:cNvCxnSpPr/>
          <p:nvPr>
            <p:custDataLst>
              <p:tags r:id="rId14"/>
            </p:custDataLst>
          </p:nvPr>
        </p:nvCxnSpPr>
        <p:spPr>
          <a:xfrm flipH="1">
            <a:off x="3509259" y="4855807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6913427" y="4817875"/>
            <a:ext cx="1419214" cy="42283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Five.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6913245" y="5286375"/>
            <a:ext cx="2740660" cy="11779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教学评价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61" name="直接连接符 33"/>
          <p:cNvCxnSpPr/>
          <p:nvPr>
            <p:custDataLst>
              <p:tags r:id="rId17"/>
            </p:custDataLst>
          </p:nvPr>
        </p:nvCxnSpPr>
        <p:spPr>
          <a:xfrm flipH="1">
            <a:off x="6647226" y="4836847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60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教学目标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知识目标</a:t>
            </a:r>
            <a:endParaRPr lang="zh-CN" altLang="en-US"/>
          </a:p>
        </p:txBody>
      </p:sp>
      <p:sp>
        <p:nvSpPr>
          <p:cNvPr id="1048898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00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02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掌握本课生字词的读音和意义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04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06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08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理解课文中重点句子的含义和作用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10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12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14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了解文章的主题思想和写作特点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16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18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20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培养学生的阅读能力和阅读兴趣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6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能力目标</a:t>
            </a:r>
            <a:endParaRPr lang="zh-CN" altLang="en-US"/>
          </a:p>
        </p:txBody>
      </p:sp>
      <p:sp>
        <p:nvSpPr>
          <p:cNvPr id="1048962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64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6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培养学生的阅读理解能力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68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70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72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提高学生的语言表达能力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7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76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78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增强学生的思维能力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80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82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84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提升学生的审美鉴赏能力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情感目标</a:t>
            </a:r>
            <a:endParaRPr lang="zh-CN" altLang="en-US"/>
          </a:p>
        </p:txBody>
      </p:sp>
      <p:sp>
        <p:nvSpPr>
          <p:cNvPr id="1049026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8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30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2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34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6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38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0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42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提高学生的文学鉴赏能力和审美水平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44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激发学生的情感共鸣和情感表达欲望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46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培养学生对语文学习的兴趣和热爱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48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增强学生的阅读能力和阅读技巧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https://d.book118.com/247052041114006045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 标题"/>
  <p:tag name="KSO_WM_UNIT_TYPE" val="a"/>
  <p:tag name="KSO_WM_UNIT_VALUE" val="1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观看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 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249&quot;,&quot;top&quot;:&quot;62.3&quot;,&quot;width&quot;:&quot;455.55&quot;,&quot;height&quot;:&quot;339.3&quot;}"/>
  <p:tag name="KSO_WM_SLIDE_ID" val="custom2023028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1_1"/>
  <p:tag name="KSO_WM_UNIT_INDEX" val="1_1_1"/>
  <p:tag name="KSO_WM_UNIT_LAYERLEVEL" val="1_1_1"/>
  <p:tag name="KSO_WM_UNIT_PRESET_TEXT" val="Part One.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1_2"/>
  <p:tag name="KSO_WM_UNIT_INDEX" val="1_1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2_1"/>
  <p:tag name="KSO_WM_UNIT_INDEX" val="1_2_1"/>
  <p:tag name="KSO_WM_UNIT_LAYERLEVEL" val="1_1_1"/>
  <p:tag name="KSO_WM_UNIT_PRESET_TEXT" val="Part Two.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2_2"/>
  <p:tag name="KSO_WM_UNIT_INDEX" val="1_2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3_1"/>
  <p:tag name="KSO_WM_UNIT_INDEX" val="1_3_1"/>
  <p:tag name="KSO_WM_UNIT_LAYERLEVEL" val="1_1_1"/>
  <p:tag name="KSO_WM_UNIT_PRESET_TEXT" val="Part Three.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3_2"/>
  <p:tag name="KSO_WM_UNIT_INDEX" val="1_3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4_1"/>
  <p:tag name="KSO_WM_UNIT_INDEX" val="1_4_1"/>
  <p:tag name="KSO_WM_UNIT_LAYERLEVEL" val="1_1_1"/>
  <p:tag name="KSO_WM_UNIT_PRESET_TEXT" val="Part Four.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4_2"/>
  <p:tag name="KSO_WM_UNIT_INDEX" val="1_4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5_1"/>
  <p:tag name="KSO_WM_UNIT_INDEX" val="1_5_1"/>
  <p:tag name="KSO_WM_UNIT_LAYERLEVEL" val="1_1_1"/>
  <p:tag name="KSO_WM_UNIT_PRESET_TEXT" val="Part Five.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5_2"/>
  <p:tag name="KSO_WM_UNIT_INDEX" val="1_5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7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61">
      <a:dk1>
        <a:srgbClr val="000000"/>
      </a:dk1>
      <a:lt1>
        <a:srgbClr val="FFFFFF"/>
      </a:lt1>
      <a:dk2>
        <a:srgbClr val="603A33"/>
      </a:dk2>
      <a:lt2>
        <a:srgbClr val="FFFBEF"/>
      </a:lt2>
      <a:accent1>
        <a:srgbClr val="EE595D"/>
      </a:accent1>
      <a:accent2>
        <a:srgbClr val="428894"/>
      </a:accent2>
      <a:accent3>
        <a:srgbClr val="F48562"/>
      </a:accent3>
      <a:accent4>
        <a:srgbClr val="F7A56D"/>
      </a:accent4>
      <a:accent5>
        <a:srgbClr val="FCC378"/>
      </a:accent5>
      <a:accent6>
        <a:srgbClr val="FCD36C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chemeClr val="accent2"/>
          </a:solidFill>
          <a:prstDash val="solid"/>
        </a:ln>
      </a:spPr>
      <a:bodyPr anchor="ctr" rtlCol="0" wrap="square">
        <a:noAutofit/>
      </a:bodyPr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32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4">
      <vt:lpstr>Arial</vt:lpstr>
      <vt:lpstr>Calibri</vt:lpstr>
      <vt:lpstr>汉仪书宋二简</vt:lpstr>
      <vt:lpstr>MiSans Normal</vt:lpstr>
      <vt:lpstr>Wingdings</vt:lpstr>
      <vt:lpstr>微软雅黑</vt:lpstr>
      <vt:lpstr>Office Theme</vt:lpstr>
      <vt:lpstr>语文S版阅读教学设计</vt:lpstr>
      <vt:lpstr>目录</vt:lpstr>
      <vt:lpstr>教学目标</vt:lpstr>
      <vt:lpstr>知识目标</vt:lpstr>
      <vt:lpstr>能力目标</vt:lpstr>
      <vt:lpstr>情感目标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2024-09-20T09:26:37.893</cp:lastPrinted>
  <dcterms:created xsi:type="dcterms:W3CDTF">2024-09-20T01:26:37Z</dcterms:created>
  <dcterms:modified xsi:type="dcterms:W3CDTF">2024-09-20T01:26:40Z</dcterms:modified>
</cp:coreProperties>
</file>