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F9235-6572-40DC-8198-1401DDB7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0D261-4C02-4B09-820D-C967FCE97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2F62F-95EF-4821-BFE1-87268FDF9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73DFD-E159-4061-9691-02E3B6E10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B4FF4-62E3-4221-84DE-1EF09CF0D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69BB0-1C87-4576-80D8-B627FEB2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6FD32-4C0E-4603-BA54-E703B901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7FC69-3ED3-44E0-B010-B0C77B243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A5B5D-954A-4B72-8D0C-A9DC18F2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90BE0-9410-4BE6-AC1B-8C222B5B4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F7CC8-9A49-4F70-8E82-E554452D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53115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医院民主管理制度内容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医院民主管理制度概述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医院民主管理制度的主要内容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医院民主管理制度的实施与完善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5" r="32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传统的管理模式已经难以满足现代医院管理的需要，需要更加民主、科学的管理方式来提高医院的管理效率和医疗服务质量。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当前医疗行业的快速发展，医院规模不断扩大，员工数量增多，管理难度加大。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促进医院内部的民主决策，提高员工的参与度和归属感，增强医院的凝聚力和向心力。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优化医院的管理流程，提高管理效率，为患者提供更加优质、高效的医疗服务。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保障员工的合法权益，促进医院的可持续发展。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565" b="1956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医院民主管理制度概述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医院民主管理制度是指通过民主的方式，让员工参与医院的管理和决策，以促进医院的发展和员工的权益保障。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医院民主管理制度的核心是员工参与，它强调尊重员工的权利和利益，通过员工的参与和合作，实现医院的管理目标和发展愿景。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提高员工的工作积极性和归属感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通过参与医院的管理和决策，员工能够更好地了解医院的发展方向和目标，从而更加积极地投入到工作中，提高工作质量和效率。同时，员工也会感受到医院的关怀和重视，增强对医院的归属感。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促进医院的科学决策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员工在医院的工作中具有丰富的实践经验和专业知识，他们的意见和建议可以为医院的管理和决策提供有益的参考。通过民主的方式，医院可以更好地了解员工的意见和建议，从而做出更加科学和合理的决策。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提高医院的管理水平和服务质量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员工参与医院的管理和决策，可以促进医院的管理水平和服务质量的提高。员工在日常工作中能够发现很多问题，通过参与管理和决策，他们可以为解决问题提供有益的思路和方法，推动医院不断改进和发展。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https://d.book118.com/247053115136006053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2024-09-27T17:47:22.263</cp:lastPrinted>
  <dcterms:created xsi:type="dcterms:W3CDTF">2024-09-27T09:47:22Z</dcterms:created>
  <dcterms:modified xsi:type="dcterms:W3CDTF">2024-09-27T09:47:24Z</dcterms:modified>
</cp:coreProperties>
</file>