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55B11-4A25-425D-8BBC-E1BEE0799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F7795-4A18-415F-877A-72F9CDA03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2056A-4E86-4A1E-8B45-26318C740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81FDD-566A-4005-B0AB-62A131E12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449AD2-CFB5-47B2-853D-D14177E35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24F575-2F2C-4554-B795-B20350178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8BD0B2-CF7F-4F8B-BAAA-EE407CB90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581C7-A1C2-4F49-AA72-5E284FC3A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65C04-8774-4922-8F92-FDA05662E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4E700-9A5E-4B4B-B285-A49C3989A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56068-C5DD-401F-892B-1FCA73060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60003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化疗患者护理查房课件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化疗患者基础知识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化疗患者护理要点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化疗患者心理护理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化疗患者康复指导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化疗患者护理案例分享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化疗患者基础知识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化疗作用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化疗定义与作用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化疗是指使用化学药物通过抑制肿瘤细胞分裂和增殖、促进肿瘤细胞凋亡等方式来治疗肿瘤的方法。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化疗是治疗肿瘤的重要手段之一，可以缩小肿瘤、控制病情进展、延长患者生存期和提高生存质量。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消化系统反应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骨髓抑制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肝肾功能损害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心脏毒性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神经系统毒性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恶心、呕吐、腹泻、便秘等。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白细胞、红细胞、血小板等血细胞减少。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转氨酶、尿素氮等指标升高。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心肌缺血、心律失常等。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周围神经炎、脊髓炎等。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化疗患者常见副作用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保持均衡饮食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注意食物搭配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遵循少食多餐原则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化疗患者的营养与饮食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避免某些食物与化疗药物相互作用或影响药物吸收。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针对化疗患者的特殊需求，可适当增加蛋白质、热量、维生素和矿物质的摄入。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保证摄入足够的蛋白质、脂肪、碳水化合物、维生素和矿物质。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减轻化疗药物对胃肠道的刺激，提高患者食欲。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化疗患者护理要点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身体准备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化疗前护理准备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了解患者的病情、病史、过敏史等，为个性化护理提供依据。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向患者及家属介绍化疗的目的、过程及可能出现的不良反应，缓解其焦虑、恐惧等情绪。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指导患者保持良好的作息和饮食习惯，确保身体处于最佳状态接受治疗。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保持病房清洁，减少家属探视，避免交叉感染。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212" r="321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定期监测患者的体温、心率、呼吸等指标，及时发现异常情况。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根据患者的具体情况，提供营养丰富、易于消化的食物，避免刺激性食物。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针对可能出现的不良反应，如恶心、呕吐、骨髓抑制等，制定相应的预防和处理措施。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预防和处理不良反应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对于疼痛不适的患者，采取适当的疼痛控制方法，如药物治疗、物理治疗等。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化疗期间护理措施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化疗后护理注意事项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521" r="1552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47" r="1664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指导患者定期到医院复查血常规、肝肾功能等指标，以便及时发现和处理异常情况。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鼓励患者保持健康的生活方式，如合理饮食、适量运动、保持良好的作息等。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关注患者的心理状态，提供必要的心理支持和疏导，帮助其更好地康复。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提醒患者注意个人卫生，避免接触感染源，降低感染风险。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化疗患者心理护理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https://d.book118.com/247060003024006033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2024-09-06T08:31:00.014</cp:lastPrinted>
  <dcterms:created xsi:type="dcterms:W3CDTF">2024-09-06T00:31:00Z</dcterms:created>
  <dcterms:modified xsi:type="dcterms:W3CDTF">2024-09-06T00:31:01Z</dcterms:modified>
</cp:coreProperties>
</file>