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AA5BD-E371-41E5-9B78-927D96660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28532-76C6-452F-A768-33676F9D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09F6C-2765-4DB8-B1F4-5743AACD1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6F506-D68C-46C2-8B54-2C8B50845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34F605-C0B2-4D1D-ACE8-C48CE97F6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C63BD-8EFB-4E65-B1E9-C081581F9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BE3B7-27AE-4F12-A960-62D79693F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5101B-EC08-45F1-AF68-1D125AECF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B9244-EE78-4F36-8A1D-0A111C2FF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D2612-9700-4261-B0FD-33EC2DCBE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B3BE4-ADC6-4E2B-B765-13C558592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60023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常用技术指标MA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MA指标概述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MA的计算方法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MA的应用场景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MA的优缺点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MA与其他技术指标的结合使用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MA指标的使用技巧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MA指标概述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06" r="27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移动平均线（MA）是一种常用的技术分析工具，用于分析股票、期货等金融产品的价格趋势。它通过计算一定时间段内的平均价格，反映市场对该产品的平均成本和预期。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MA通过将一定时间段内的收盘价加总，然后除以该时间段内的天数，得到平均价格。这个平均价格可以用来分析市场的趋势、判断买卖信号等。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MA的原理基于市场供需关系的变化。当市场价格上涨时，MA向上移动，表明市场对产品的需求增加，推动价格上涨。相反，当市场价格下跌时，MA向下移动，表明市场对产品的供应增加，推动价格下跌。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MA的移动速度取决于市场价格变动的速度。如果市场价格变动平稳，MA的移动速度较慢；如果市场价格波动较大，MA的移动速度较快。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根据计算方式的不同，MA可以分为简单移动平均线（SMA）和指数移动平均线（EMA）。简单移动平均线是固定时间段内的平均价格，指数移动平均线则是根据权重计算出的平均价格。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根据所选取的时间段的不同，MA可以分为短期、中期和长期移动平均线。短期MA通常用于分析短期趋势，中期MA用于分析中期趋势，长期MA用于分析长期趋势。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MA的计算方法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7" r="325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简单移动平均线是最基础的技术指标之一，它通过将一定周期内的收盘价相加，然后除以该周期内的天数，得到平均值。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SMA的计算公式为：SMA(n) = (P1 + P2 + ... + Pn) / n，其中P是收盘价，n是所选定的时间周期。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简单移动平均线(SMA)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加权移动平均线考虑了不同时间周期内价格的影响程度，近期价格对WMA的影响更大。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WMA的计算公式为：WMA(n) = (w1*P1 + w2*P2 + ... + wn*Pn) / (w1 + w2 + ... + wn)，其中w是每个价格对应的权重。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73" r="104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加权移动平均线(WMA)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指数移动平均线是一种加权移动平均线，它赋予近期价格更大的权重，因此对价格变动的反应更加敏感。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EMA的计算公式为：EMAt=(Close_t∗α+EMAt−1∗(1−α))，其中Close_t是当前收盘价，EMAt−1是上一交易日的EMA值，α是平滑常数，通常取值0.5。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指数移动平均线(EMA)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MA的应用场景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通过计算过去一段时间内价格的平均值，MA指标可以反映价格的趋势。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在趋势跟踪方面，MA指标可以用于判断市场趋势的方向和强度。当短期MA线上穿长期MA线时，通常被认为是买入信号；而当短期MA线下穿长期MA线时，则被认为是卖出信号。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趋势跟踪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交叉信号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MA指标的交叉信号是技术分析中的一种常见交易策略，用于判断市场的买卖点。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当短期MA线上穿长期MA线时，形成金叉，这是买入信号；而当短期MA线下穿长期MA线时，形成死叉，这是卖出信号。通过观察MA线的交叉情况，交易者可以判断市场的买卖点。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https://d.book118.com/247060023030006041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2024-09-13T20:56:32.915</cp:lastPrinted>
  <dcterms:created xsi:type="dcterms:W3CDTF">2024-09-13T12:56:32Z</dcterms:created>
  <dcterms:modified xsi:type="dcterms:W3CDTF">2024-09-13T12:56:34Z</dcterms:modified>
</cp:coreProperties>
</file>