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D0ACD-B92A-49AE-87E8-9ADDAB60E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939CA-2A5C-4EA7-ADD3-963BFC186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8CF1A-1614-44D3-A0E2-A31F29D82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5E2A9-8CE6-4662-ACFE-E32B66BE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FE954-E220-4EEF-9988-CBEC6A0D7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A9B8ED-9722-45B4-B287-51FD3D718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1308D-5F35-493F-A926-02CF706D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BD91B-0FF2-48F3-BF0D-E7E4838AB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CC356-35D9-4587-BBDC-D3B07CF3E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5AB2B-3715-4D0D-B497-F690B9973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71B42-225B-41A1-8608-72DFFC484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6114514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515国际家庭日主题演讲稿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当代家庭面临的挑战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如何建立和谐幸福的家庭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家庭在应对疫情中的作用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结论与倡议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1989年12月8日，第44届联合国大会通过一项决议，宣布1994年为国际家庭年，1993年纽约特别会议提出从1994年起每年5月15日定为国际家庭日。以此提高各国政府决定和公众对于家庭问题的认识，促进家庭的和睦、幸福和进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节日起源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是人类社会的最主要组成部分，也是对人类社会产生重要影响的个体单位。从很早以前起，社会就认识到家庭在消除贫穷和饥饿、普及教育、增强妇女权能、促进性别平等和儿童保护等方面所具有的重要作用。家庭具有特殊的意义和地位，家庭是应人的需求而出现的。人根据其本能的特征，需要同类的关怀和怜悯，而家庭就是为满足人的这一天性需求，而建立的一个集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节日意义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节日背景和意义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演讲目的和主题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通过此次演讲，我希望能够唤起大家对家庭的重视，让我们更加深刻地认识到家庭在我们生活中的重要性，以及我们如何能够更好地关爱和支持我们的家人。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演讲的主题是“家庭的力量与责任”。在这个主题下，我将探讨家庭在我们生活中的作用和影响，以及我们作为家庭成员所应承担的责任和义务。同时，我也将分享一些关于如何建立和谐、幸福的家庭的想法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家庭的重要性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家庭是一个由具有婚姻、血缘或收养关系的人们组成的长期共同生活的社会基本单位。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家庭的构成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家庭通常由父亲、母亲和孩子组成，但也可以包括其他亲属，如祖父母、叔伯姑舅等。在现代社会中，家庭的形式越来越多样化，包括单亲家庭、丁克家庭、同性家庭等。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家庭的定义和构成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15" b="1781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教育启蒙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社会化过程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家庭是个人情感支持的主要来源，家庭成员之间的关爱和支持有助于个人建立积极健康的情感状态。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家庭是个人成长的第一个教育场所，父母的教育方式和家庭氛围对个人智力、品德和习惯的形成具有重要影响。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家庭是个人社会化的重要场所，个人在家庭中学会与他人相处、合作和竞争，培养社会适应能力。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家庭对个人成长的影响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人口再生产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经济功能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家庭对社会的贡献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家庭是社会稳定的重要基石，和谐稳定的家庭关系有助于减少社会问题，维护社会秩序。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家庭成员通过劳动创造财富，为社会的经济发展做出贡献。同时，家庭也是消费的基本单位，拉动着市场需求。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家庭承担着人口再生产的功能，通过生育和抚养子女，为社会提供源源不断的人力资源。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家庭是文化传承的重要途径，通过家庭教育、家风传承等方式，将民族的文化传统、价值观念等传递给下一代。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当代家庭面临的挑战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工作与家庭平衡的挑战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现代职业往往要求投入大量时间和精力，这使得家庭成员很难在工作和家庭之间找到平衡点。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工作压力可能导致家庭成员情绪紧张、沟通不畅，甚至影响到家庭和谐。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随着女性在职场中的地位提高，传统的家庭角色分工受到挑战，需要重新调整家庭内外的责任分配。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时间分配问题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工作压力对家庭的影响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家庭角色的变化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教育方式的变革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价值观冲突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应对网络挑战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家庭教育的挑战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社会变革和科技发展使得家庭成员之间的价值观差异越来越大，如何在尊重个体差异的基础上达成共识是家庭教育的难题。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互联网普及使得孩子面临更多诱惑和风险，家庭教育需要加强对孩子网络行为的引导和监管。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当代家庭教育方式日趋多样化，如何在众多方法中选择适合孩子的教育方式成为一大挑战。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在快节奏的生活压力下，夫妻之间容易出现沟通不畅、情感疏远等问题，如何维护亲密关系是家庭关系的重要挑战。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夫妻关系维护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在家庭教育过程中，如何建立健康、和谐的亲子关系，促进孩子身心健康成长是每位家长的必修课。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亲子关系建立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随着社会发展，不同代际之间的观念差异越来越大，如何实现跨代际的有效沟通是家庭关系面临的又一挑战。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代际沟通难题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家庭关系的挑战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https://d.book118.com/247061145144006026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2024-09-01T02:19:36.092</cp:lastPrinted>
  <dcterms:created xsi:type="dcterms:W3CDTF">2024-08-31T18:19:36Z</dcterms:created>
  <dcterms:modified xsi:type="dcterms:W3CDTF">2024-08-31T18:19:38Z</dcterms:modified>
</cp:coreProperties>
</file>