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24E02-4637-4214-9434-38329A82F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C87EA-38D6-4F9C-BCC6-1840D3AC9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F541D-DAA4-48F5-8831-6431E6310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B11C0-489E-48A3-AD27-85E5EE6B5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0F7A32-22F6-410D-879B-050FA0C0D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9B3E5A-9DFC-42CB-9DAF-95C15396B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99C46B-8AA3-4886-BFFE-B18C9F0E8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7BF92-15CD-4F18-8D68-CAFE994A2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D90593-62F3-422D-81F5-AE8239AA3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DD816-0594-4596-B29D-AA2120779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8A1A4-BA67-4B9C-B1FA-5DA4C293B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620000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设立测绘科技公司可行性研究报告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市场分析与前景展望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技术实力与创新能力评估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运营管理与团队建设方案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财务规划与投资回报预测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政策法规影响与风险应对策略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市场分析与前景展望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测绘科技行业现状及发展趋势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国家出台了一系列支持测绘科技行业发展的政策法规和标准规范，为行业的健康有序发展提供了有力保障。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政策法规与标准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近年来，随着数字化、智能化技术的快速发展，测绘科技行业规模不断扩大，增长率持续保持较高水平。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测绘科技行业在技术创新方面取得了显著成果，如无人机测绘、三维激光扫描、室内外高精度定位等技术的广泛应用，为行业发展注入了新的活力。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目标市场定位与需求分析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根据公司的技术实力和资源优势，将目标市场定位为高端测绘服务市场，为政府、企业和科研机构提供高质量的测绘数据和技术支持。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目标市场对高精度、高效率的测绘服务需求迫切，包括基础地理信息数据获取、城市规划建设、土地资源管理、生态环境保护等领域。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当前测绘科技行业竞争激烈，国内外众多企业纷纷涉足该领域。国内企业凭借本土化优势和政策支持，在市场份额上占据一定优势；而国际企业则凭借技术实力和品牌优势，在高端市场具有较强竞争力。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优劣势分析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测绘科技公司需要充分评估自身的优势和劣势。优势方面，可以包括技术实力、人才团队、资源优势等；劣势方面，可能包括品牌知名度不足、市场份额有限等。通过对比分析，可以明确公司的市场定位和发展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随着数字经济的深入发展和智能化技术的不断突破，测绘科技行业将迎来更加广阔的市场前景。预计未来几年，行业规模将持续扩大，增长率将保持稳定。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机会挖掘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设立测绘科技公司可以抓住以下市场机会：一是拓展新兴应用领域，如智慧城市、自动驾驶、物联网等；二是深化技术创新，提高服务质量和效率；三是加强国际合作与交流，提升品牌影响力和市场竞争力。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29" r="2432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市场前景预测与机会挖掘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技术实力与创新能力评估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先进的测绘技术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公司掌握了高精度地图测绘、三维建模、遥感图像处理等核心技术，能够满足不同场景下的高精度测绘需求。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丰富的数据资源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公司积累了大量的地理空间数据，包括卫星遥感影像、航空摄影测量数据、地面激光扫描数据等，为开展测绘业务提供了坚实的数据基础。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成熟的解决方案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公司针对不同行业和应用场景，提供个性化的测绘解决方案，如智慧城市时空大数据平台、自然资源调查监测、不动产测绘等。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公司现有技术储备及优势分析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先进的研发设备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公司配备了先进的研发设备和实验室，支持高精度地图制作、遥感图像处理、空间数据分析等研发工作。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紧密的产学研合作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公司与多所高校和科研机构建立了紧密的产学研合作关系，共同开展技术研发和人才培养工作。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高水平研发团队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公司拥有一支高素质、专业化的研发团队，成员具备丰富的测绘领域经验和技能，能够持续进行技术创新和产品研发。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研发团队实力展示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公司注重技术创新和产品研发，不断推出具有自主知识产权的新技术和新产品，如基于深度学习的高分辨率遥感图像解译技术、室内外一体化高精度定位技术等。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创新能力突出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公司获得了多项国家发明专利和软件著作权，参与了多项国家级和省级科技项目，取得了显著的研究成果和经济效益。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成果丰硕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创新能力评价及成果展示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与行业领先企业技术合作可能性探讨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公司与行业领先企业在技术领域具有很强的互补性，可以通过技术合作实现资源共享和优势互补，共同推动测绘行业的发展。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技术互补性强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随着数字化、智能化技术的不断发展，测绘行业的应用领域不断拓展，公司与行业领先企业的合作空间越来越大，可以在智慧城市、智能交通、环境保护等领域开展广泛合作。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合作空间大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运营管理与团队建设方案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高效运营管理体系建设规划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制定全面、系统的运营管理制度和流程，确保公司各项工作有章可循、有据可查。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构建科学的决策机制，通过数据分析和市场调研，为公司战略制定提供有力支持。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优化资源配置，提高资源利用效率，降低运营成本，提升公司整体竞争力。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制定完善的招聘计划，吸引优秀人才加入公司，打造高素质、专业化的团队。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设计合理的薪酬体系和激励机制，激发员工工作积极性和创造力。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建立良好的培训和发展机制，提升员工专业技能和综合素质，促进个人与公司共同成长。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优秀团队组建及激励机制设计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企业文化塑造和价值观传播策略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确立公司核心价值观和企业文化，营造积极向上、团结协作的工作氛围。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通过多种渠道和形式宣传企业文化和价值观，增强员工认同感和归属感。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鼓励员工参与企业文化建设和价值观传播，形成全员共建、共享的良好局面。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https://d.book118.com/247062000000006041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2024-09-13T15:09:19.750</cp:lastPrinted>
  <dcterms:created xsi:type="dcterms:W3CDTF">2024-09-13T07:09:19Z</dcterms:created>
  <dcterms:modified xsi:type="dcterms:W3CDTF">2024-09-13T07:09:21Z</dcterms:modified>
</cp:coreProperties>
</file>