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3B9FC-99F4-47BA-A33E-4A1BAC7B7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98C91-A96E-46CB-AFE1-FBB759E4F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3B991-692C-4275-A7CD-1357C4982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088FBD-067B-435E-BE71-399C6E5AB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04FC42-25F0-4521-8E76-649BFE41C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C0B61F-93BF-4DA6-ACD2-489619448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C1C3D4-8502-48C6-B333-3FAD8A778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48D98-24B7-4F2D-8C60-E097209E8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11FCD-754C-41DA-9934-A45737532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0B66D-D85A-4D5D-9E9F-BA42AE52F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D4D02-C1A2-4EA7-88EE-DDD67FBE5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6312413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职责与权限管理制度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权限管理制度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职责与权限的关联性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职责与权限管理制度的实施与优化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确保组织内各岗位的职责与权限得到明确规定，提高组织运作效率和员工工作效率。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减少工作中出现推诿、扯皮现象，确保工作顺利开展。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3093" b="2309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789" b="1078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规范员工行为，防止越权、滥用职权等行为的发生，保障组织的稳定和健康发展。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379" b="1637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201" r="272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指组织内各个岗位所承担的工作任务、责任和义务，是员工在工作中的主要内容和方向。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指在组织中行使的特定权利，包括决策权、审批权、监督权等，是员工在工作中能够行使的职权范围。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职责管理制度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清晰定义组织内部的各个部门和岗位，明确其职责范围和相互关系。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明确组织结构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避免重叠与遗漏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625" r="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根据员工的能力和特长，将职责合理分配给各个岗位，确保工作的高效完成。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确保职责分配过程中没有重叠或遗漏，避免出现工作盲区或重复劳动。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职责分配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28" r="382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随着组织发展和业务变化，及时更新和调整职责描述，确保与实际工作相符。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确保员工充分了解自己的职责，并知道如何履行好自己的职责。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职责描述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员工了解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更新与调整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https://d.book118.com/247063124136006053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2024-09-27T17:50:04.665</cp:lastPrinted>
  <dcterms:created xsi:type="dcterms:W3CDTF">2024-09-27T09:50:04Z</dcterms:created>
  <dcterms:modified xsi:type="dcterms:W3CDTF">2024-09-27T09:50:06Z</dcterms:modified>
</cp:coreProperties>
</file>