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A8FC38-0ACD-4A56-88CC-F3CAC39A55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078524-F450-4217-87C6-8C611F93D3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7B1CCD-E603-48A3-8D82-3EBFA27B4D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B2FF5B-4AA0-4193-AAD2-22E2CCCED9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06F3F9-4BF2-4361-BC35-314074A433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7EC786-6047-4E56-9993-C33096D8FC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A4862C-19CC-4852-88E2-0A838C5C1A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2E223E-DE3C-4663-B625-ABEB53F4AD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1FBBBF-EA3D-40C2-84B0-6492F57F46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22A90C-EC3B-47E6-A120-617E1F1FBD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40433B-2A56-4AA4-B88E-40BF2D01EB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706401214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纳斯达克走势评价分析报告</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纳斯达克市场概述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纳斯达克走势分析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纳斯达克投资价值评价</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结论和建议</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本报告旨在分析纳斯达克指数的走势，评估其市场表现，并探讨影响其走势的主要因素。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纳斯达克是全球知名的股票交易市场，对全球投资者和资本市场具有重要影响。近年来，随着科技产业的崛起和金融市场的变化，纳斯达克的走势备受关注。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845" r="1884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本报告主要关注纳斯达克指数的走势，分析其市场表现和影响因素。</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由于市场数据的可获得性和时效性有限，本报告的分析可能无法覆盖所有相关因素，且结果可能存在一定的误差。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报告范围和限制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限制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范围</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纳斯达克市场概述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纳斯达克（NASDAQ），全称为美国全国证券交易商协会自动报价表，是一个基于电子化交易的证券交易市场，成立于1971年，是目前全球最大的股票交易市场之一。</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纳斯达克拥有超过3000家上市公司，涵盖了科技、医疗、金融、零售等多个行业，许多全球知名的创新型企业都在这里上市和融资。</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纳斯达克简介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纳斯达克市场特点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科技含量高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纳斯达克吸引了大量科技类公司上市，这些公司的成长性强，创新力高，是推动纳斯达克市场发展的重要力量。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交易活跃</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纳斯达克的交易活跃度较高，日成交量常常位居全球前列，为投资者提供了丰富的交易机会。</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监管严格</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纳斯达克对上市公司的监管较为严格，要求上市公司定期公布财务报告，及时披露重大信息，确保投资者利益得到保障。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7374" r="7374"/>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纳斯达克拥有众多上市公司，这些公司通过在纳斯达克上市融资，获得发展所需的资金。</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上市公司</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包括个人投资者、机构投资者和外国投资者等，他们通过购买纳斯达克上市公司的股票，参与市场交易。</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投资者</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纳斯达克的交易商通过电子化交易系统进行股票买卖，为投资者提供交易服务。</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交易商</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纳斯达克的监管机构包括美国证券交易委员会和纳斯达克交易所自身，他们负责对市场进行监管，维护市场秩序。</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监管机构</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纳斯达克市场参与者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纳斯达克走势分析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纳斯达克历史走势</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纳斯达克综合指数自成立以来，总体呈现出波动上涨的趋势。根据历史数据，纳斯达克指数在过去的几十年里经历了多次牛市和熊市周期。</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在过去的十年里，纳斯达克指数表现出了强劲的增长势头，这主要得益于科技产业的快速发展和全球范围内的科技创新。</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纳斯达克指数的长期走势反映了美国科技行业的基本面，包括创新、投资和市场需求等多个方面。</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https://d.book118.com/247064012141006035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2024-09-10T09:50:53.979</cp:lastPrinted>
  <dcterms:created xsi:type="dcterms:W3CDTF">2024-09-10T01:50:54Z</dcterms:created>
  <dcterms:modified xsi:type="dcterms:W3CDTF">2024-09-10T01:50:56Z</dcterms:modified>
</cp:coreProperties>
</file>