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CF8D01-0ACD-48E9-956D-EA5F9DF494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C6FEEE-2BB9-4ED3-8E51-7CCBCB470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605638-5155-4CF2-A83A-929589315E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B0AC04-0F29-45A2-809E-499BEFFA73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47D054-CC58-49F1-8856-78866ABDCA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BD7803A-0B96-4DB5-BE35-0E4531B2EC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3846FB3-0B8C-4AEF-AF69-524DEF0CCC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FED60D-7482-47CD-B3F2-45648E6FD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93C6F52-0F28-44D4-A61A-CA58344ED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C8B096-6423-47F5-86E9-0CBD840FCC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D0E06-FA26-4E53-BAEA-106F0A8D0F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47065106066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/>
                </a:solidFill>
                <a:latin typeface="Arial"/>
                <a:ea typeface="Arial"/>
                <a:cs typeface="Arial"/>
              </a:rPr>
              <a:t>:xxxx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20xx-12-23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芳香产品项目建议书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产品规划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市场推广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商业模式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项目风险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项目实施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项目背景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消费者对芳香产品的需求持续增长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追求个性化与品质化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市场需求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随着生活品质的提高，消费者对芳香产品的需求日益增强，包括香水、香薰、精油等。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消费者在选择芳香产品时，更加注重个性化与品质化，对品牌、配方、包装等方面的要求不断提高。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随着环保意识的增强，无添加、天然、环保的芳香产品越来越受到消费者的青睐。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绿色环保成为主流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传统实体店与电商平台相结合，形成线上线下融合发展的趋势，为芳香产品提供了更广阔的销售渠道。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线上线下融合发展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行业趋势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竞争环境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品牌竞争激烈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市场上众多的芳香品牌，竞争激烈，价格战、营销战不断。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新兴品牌快速崛起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一些新兴品牌凭借创新的产品、独特的营销策略快速崛起，对传统品牌造成一定冲击。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产品规划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产品定位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针对追求品质生活的消费者，提供天然、高品质的芳香产品。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打造中高端芳香品牌，强调产品的独特性和专业性。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/>
                </a:solidFill>
                <a:latin typeface="Microsoft Yahei"/>
                <a:ea typeface="Microsoft Yahei"/>
                <a:cs typeface="Microsoft Yahei"/>
              </a:rPr>
              <a:t>年龄在25-50岁之间，注重生活品质，对芳香产品有需求的消费者。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目标客户群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天然原料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专业研发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多样化产品线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产品特点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与专业芳香研究机构合作，结合现代科技，研发出高品质的芳香产品。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提供不同类型、规格的芳香产品，满足不同消费者的需求。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采用天然、无污染的植物原料，确保产品的安全性和有效性。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严格把控产品质量，确保每一款产品都符合高标准。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独特配方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采用独特的配方和制作工艺，使产品具有独特的香气和效果。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良好的口碑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通过口碑营销和品牌推广，提高品牌知名度和美誉度。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产品优势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市场推广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家庭用户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商业场所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</a:rPr>
              <a:t>礼品市场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针对家庭用户，提供天然、健康的芳香产品，满足家居环境改善和日常生活的需求。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为商业场所提供定制化的芳香解决方案，如酒店、SPA中心、美容院等，提升环境氛围和顾客体验。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开发具有特色的芳香产品，满足礼品市场的需求，如节日礼品、生日礼品等。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目标客户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线下门店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开设实体店或与现有零售商合作，提供产品体验和销售服务，增强客户信任感。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合作伙伴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与相关行业合作伙伴建立合作关系，如家居、美容、SPA等行业，共同推广和销售芳香产品。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线上平台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利用电商平台、社交媒体等线上渠道，进行产品宣传和销售，扩大市场覆盖面。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0375" r="303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推广渠道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https://d.book118.com/247065106066006024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2024-08-28T14:05:11.601</cp:lastPrinted>
  <dcterms:created xsi:type="dcterms:W3CDTF">2024-08-28T06:05:11Z</dcterms:created>
  <dcterms:modified xsi:type="dcterms:W3CDTF">2024-08-28T06:05:13Z</dcterms:modified>
</cp:coreProperties>
</file>