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C9940-D813-4950-9498-6C87207BF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644C8-573C-493B-9942-2EC3BC3C2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D41C0-EFDA-457A-8F29-D5F4EB752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F34EC-9131-41FC-A5B4-0EE46A46A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53FF4E-1688-4C81-9DA3-84D838800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223ABA-32F1-4468-BDA9-346E23AE3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FC33C4-4216-43C9-8EBA-334A80CB5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37F2B-CA82-48CC-85C5-21DD183BA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E4176-06EB-4839-A798-D27ADE51E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DF0DE-283D-470A-8CED-C1B6F0052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D600F-28B1-4BB1-82B9-94A1E2D30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01034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药品安全科普宣传知识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药品安全基本知识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药品安全的重要性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药品安全风险与防范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药品安全监管与法律责任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药品安全科普宣传途径与效果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药品是指用于预防、治疗、诊断人的疾病，有目的地调节人的生理机能并规定有适应症或者功能主治、用法和用量的物质。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药品包括中药材、中药饮片、中成药、化学原料药及其制剂、抗生素、生化药品、放射性药品、血清、疫苗、血液制品和诊断药品等。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药品的定义与分类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药品剂型是指将药物制成适合应用的形态，按给药途径和作用特点进行分类。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药品剂型主要有口服制剂、注射制剂、外用制剂、吸入制剂等。不同剂型的药品使用方法不同，如口服制剂需按照说明书或医嘱服用，注射制剂需在医疗机构由专业人员操作。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药品的剂型与使用方法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药品的生产和流通需遵循国家相关法律法规，确保药品质量和安全。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药品的生产需取得药品生产许可证，流通需取得药品经营许可证。药品的生产和流通需遵循严格的质量控制标准，确保药品质量和安全。同时，药品的包装和标签也需符合相关规定，方便患者识别和使用。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药品的生产与流通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药品安全的重要性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提高公众对药品安全的认识，确保公众能够安全、合理地使用药品，预防药品不良反应和药物滥用。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公众安全用药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通过科普宣传，使公众了解药品在预防疾病传播中的作用，如正确使用抗生素等药品，有效遏制耐药性的产生。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预防疾病传播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公众了解药品安全知识，能够及时获得有效治疗，减轻疾病对身体的损害，提高治愈率。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及时治疗疾病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28" r="323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通过科普宣传，提高公众对药品安全的认识，减少因药品使用不当而引发的医疗纠纷。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公众对药品安全有正确的认识，能够减少对药品的恐慌和误解，维护社会和谐稳定。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维护社会和谐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19" r="23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医药行业健康发展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通过科普宣传，提高公众对药品安全的认知水平，促进医药行业的健康发展。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公众了解药品安全知识，能够降低因不合理用药而产生的医疗成本，减轻国家医疗负担。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药品安全风险与防范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https://d.book118.com/247101034043006030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2024-09-01T20:26:17.352</cp:lastPrinted>
  <dcterms:created xsi:type="dcterms:W3CDTF">2024-09-01T12:26:17Z</dcterms:created>
  <dcterms:modified xsi:type="dcterms:W3CDTF">2024-09-01T12:26:19Z</dcterms:modified>
</cp:coreProperties>
</file>