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F1BF4-8D6A-4222-95C1-0C2ADEB2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421F7-9A2C-4234-A436-BAE0FE24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5253C-A11E-4743-998E-4667A554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A469B-5053-48E2-B1AD-ABA39187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EEB9E-91B0-471B-BB27-C6B0A705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FAD91-C3CE-4E39-818C-3D241D58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813D62-7BD9-452B-B12F-B50D1512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4C3CF-E962-4980-B152-EF53A4C93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78DBA-8791-4BC9-9BD2-46299A433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85AFA-B27E-4052-9305-E2E17967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3F5C-BAA9-4A2A-A1CD-3F4DA26B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097" r:id="rId2"/>
    <p:sldLayoutId id="2147493098" r:id="rId3"/>
    <p:sldLayoutId id="2147493099" r:id="rId4"/>
    <p:sldLayoutId id="2147493100" r:id="rId5"/>
    <p:sldLayoutId id="2147493101" r:id="rId6"/>
    <p:sldLayoutId id="2147493102" r:id="rId7"/>
    <p:sldLayoutId id="2147493103" r:id="rId8"/>
    <p:sldLayoutId id="2147493104" r:id="rId9"/>
    <p:sldLayoutId id="2147493105" r:id="rId10"/>
    <p:sldLayoutId id="21474931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111005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高级管理层的角色和职责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高级管理层的能力要求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高级管理层的职业素养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高级管理层的考核与激励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高级管理层在公司中的地位和作用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高级管理层的职责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高级管理层在公司中的地位和作用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制定公司战略和发展规划</a:t>
            </a:r>
            <a:endParaRPr lang="zh-CN" altLang="en-US"/>
          </a:p>
        </p:txBody>
      </p:sp>
      <p:sp>
        <p:nvSpPr>
          <p:cNvPr id="10488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规划公司发展：高级管理层需要为公司制定短期和长期的发展计划，包括产品开发、市场拓展、人力资源配置等方面。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制定公司战略：高级管理层负责制定公司的长期发展目标和战略，确保公司业务与市场变化相适应。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决策重大事项：高级管理层需要对公司的重大事项进行决策，例如投资、并购、退出等，以确保公司利益最大化。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协调内外部资源：高级管理层需要协调公司内部各部门之间的合作，同时与外部合作伙伴、政府机构等建立良好的关系，为公司创造良好的发展环境。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决策重大事项</a:t>
            </a:r>
            <a:endParaRPr lang="zh-CN" altLang="en-US"/>
          </a:p>
        </p:txBody>
      </p:sp>
      <p:sp>
        <p:nvSpPr>
          <p:cNvPr id="10489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制定公司战略和目标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审批预算和财务报告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确定组织结构和人事安排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监督公司运营和业绩表现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组织协调各部门工作</a:t>
            </a:r>
            <a:endParaRPr lang="zh-CN" altLang="en-US"/>
          </a:p>
        </p:txBody>
      </p:sp>
      <p:sp>
        <p:nvSpPr>
          <p:cNvPr id="10489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高级管理层通过制定公司战略和目标，将各部门的工作统一到公司的整体战略上来，实现公司的长期发展目标。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高级管理层负责协调公司内部各个部门的工作，确保各部门之间的顺畅沟通和协作。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高级管理层需要解决部门之间的矛盾和冲突，维护公司的整体利益和形象。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高级管理层还需要与外部合作伙伴和利益相关者进行沟通和协调，维护公司的利益和声誉。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培养和选拔人才</a:t>
            </a:r>
            <a:endParaRPr lang="zh-CN" altLang="en-US"/>
          </a:p>
        </p:txBody>
      </p:sp>
      <p:sp>
        <p:nvSpPr>
          <p:cNvPr id="104904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高级管理层在公司中扮演着培养和选拔人才的角色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高级管理层需要制定人才培养计划和选拔标准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高级管理层应该注重人才的职业发展，提供晋升机会和培训资源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高级管理层需要建立有效的激励机制，鼓励员工发挥潜力并取得更好的业绩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高级管理层的职责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制定公司经营计划和预算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监督公司各部门执行计划和预算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调整经营计划和预算，以适应市场变化和公司发展需求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制定公司战略目标和发展规划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制定年度经营计划和预算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制定公司组织架构和规章制度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监督规章制度的执行：确保规章制度得到有效执行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制定公司组织架构：确保公司各部门职责明确，协调高效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制定规章制度：规范员工行为，保障公司正常运营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不断完善组织架构和规章制度：根据市场变化和公司发展需求，持续优化组织架构和规章制度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领导公司团队建设</a:t>
            </a:r>
            <a:endParaRPr lang="zh-CN" altLang="en-US"/>
          </a:p>
        </p:txBody>
      </p:sp>
      <p:sp>
        <p:nvSpPr>
          <p:cNvPr id="10492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制定公司战略目标，并确保团队达成目标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选拔和培养优秀人才，打造高效团队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建立良好的沟通机制，促进团队协作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激励员工，提高团队士气和凝聚力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维护公司利益和社会形象</a:t>
            </a:r>
            <a:endParaRPr lang="zh-CN" altLang="en-US"/>
          </a:p>
        </p:txBody>
      </p:sp>
      <p:sp>
        <p:nvSpPr>
          <p:cNvPr id="10492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制定公司战略，确保公司长期发展目标实现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监督公司运营，确保各项业务符合法律法规和公司政策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维护公司品牌形象，提升公司知名度和美誉度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保障员工权益，营造良好的工作环境和氛围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高级管理层的能力要求</a:t>
            </a:r>
            <a:endParaRPr lang="zh-CN" altLang="en-US"/>
          </a:p>
        </p:txBody>
      </p:sp>
      <p:sp>
        <p:nvSpPr>
          <p:cNvPr id="10493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https://d.book118.com/247101110055006050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高级管理层的角色和职责</vt:lpstr>
      <vt:lpstr>目录</vt:lpstr>
      <vt:lpstr>高级管理层在公司中的地位和作用</vt:lpstr>
      <vt:lpstr>制定公司战略和发展规划</vt:lpstr>
      <vt:lpstr>决策重大事项</vt:lpstr>
      <vt:lpstr>组织协调各部门工作</vt:lpstr>
      <vt:lpstr>培养和选拔人才</vt:lpstr>
      <vt:lpstr>高级管理层的职责</vt:lpstr>
      <vt:lpstr>制定公司经营计划和预算</vt:lpstr>
      <vt:lpstr>制定公司组织架构和规章制度</vt:lpstr>
      <vt:lpstr>领导公司团队建设</vt:lpstr>
      <vt:lpstr>维护公司利益和社会形象</vt:lpstr>
      <vt:lpstr>高级管理层的能力要求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2024-09-22T20:33:47.707</cp:lastPrinted>
  <dcterms:created xsi:type="dcterms:W3CDTF">2024-09-22T12:33:47Z</dcterms:created>
  <dcterms:modified xsi:type="dcterms:W3CDTF">2024-09-22T12:33:49Z</dcterms:modified>
</cp:coreProperties>
</file>