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E25A22-E9E1-43B7-802F-045F20CF4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14D9E4-BF96-4F21-9E68-09BCEAF57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68633C-AD7F-406B-83E8-F9C4434BF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CDE396-89CE-47D7-8CA9-97DF9955B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C9FC11-C53B-4156-B9AB-57642E108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8F001C-28D0-4145-9749-E9C87676E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79F1DC-DC07-4A0A-9C31-96F8980B0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1085D0-A784-430A-8B80-6D214C74E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F14E18-37B8-404C-931E-4104D1AE42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82BB6B-D924-4051-A136-87574E626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DDD105-DF68-4464-80D2-9AA22FF65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7101123132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异常处理结构与程序调试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99925" y="4075772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8030728" y="4075772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异常处理概述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异常处理结构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程序调试技术与方法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案例分析：异常处理在软件开发中应用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异常处理概述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异常定义与分类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异常定义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异常是在程序运行过程中发生的特殊事件，它中断了正常的程序流程，通常是由错误或异常情况引起的。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异常分类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异常可分为编译时异常和运行时异常。编译时异常在编译阶段就能被检测到，而运行时异常则在程序运行时才能被捕获。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程序稳定性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通过异常处理，程序能够在遇到错误时保持稳定，避免崩溃或产生不可预测的行为。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用户体验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合理的异常处理能够向用户提供有关错误的清晰信息，帮助用户理解问题所在，并采取适当的措施。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异常处理机制能够确保在发生错误时及时释放资源，如关闭文件、断开数据库连接等，防止资源泄露。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异常处理重要性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17634" y="1568195"/>
            <a:ext cx="334599" cy="33459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4" name="Connector 4"/>
          <p:cNvCxnSpPr/>
          <p:nvPr/>
        </p:nvCxnSpPr>
        <p:spPr>
          <a:xfrm flipH="1">
            <a:off x="676483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Freeform 5"/>
          <p:cNvSpPr/>
          <p:nvPr/>
        </p:nvSpPr>
        <p:spPr>
          <a:xfrm rot="-5400000">
            <a:off x="921706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 rot="-5400000">
            <a:off x="921706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TextBox 7"/>
          <p:cNvSpPr txBox="1"/>
          <p:nvPr/>
        </p:nvSpPr>
        <p:spPr>
          <a:xfrm>
            <a:off x="852233" y="2291273"/>
            <a:ext cx="2325536" cy="303618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空指针异常（NullPointerException）：当应用程序试图在需要对象的地方使用 null 时，抛出该异常。例如，调用空对象的方法或访问空对象的属性。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3290712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3353383" y="1568195"/>
            <a:ext cx="334599" cy="33459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0" name="Connector 10"/>
          <p:cNvCxnSpPr/>
          <p:nvPr/>
        </p:nvCxnSpPr>
        <p:spPr>
          <a:xfrm flipH="1">
            <a:off x="3512232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Freeform 11"/>
          <p:cNvSpPr/>
          <p:nvPr/>
        </p:nvSpPr>
        <p:spPr>
          <a:xfrm rot="-5400000">
            <a:off x="375745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Freeform 12"/>
          <p:cNvSpPr/>
          <p:nvPr/>
        </p:nvSpPr>
        <p:spPr>
          <a:xfrm rot="-5400000">
            <a:off x="375745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3765111" y="2291273"/>
            <a:ext cx="2325536" cy="303618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数组越界异常（ArrayIndexOutOfBoundsException）：当应用程序试图访问数组中不存在的索引时，抛出该异常。例如，访问长度为 5 的数组的索引 5 或更大的元素。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126461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6189132" y="1568195"/>
            <a:ext cx="334599" cy="33459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 flipH="1">
            <a:off x="6347981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Freeform 17"/>
          <p:cNvSpPr/>
          <p:nvPr/>
        </p:nvSpPr>
        <p:spPr>
          <a:xfrm rot="-5400000">
            <a:off x="659320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Freeform 18"/>
          <p:cNvSpPr/>
          <p:nvPr/>
        </p:nvSpPr>
        <p:spPr>
          <a:xfrm rot="-5400000">
            <a:off x="659320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TextBox 19"/>
          <p:cNvSpPr txBox="1"/>
          <p:nvPr/>
        </p:nvSpPr>
        <p:spPr>
          <a:xfrm>
            <a:off x="6600860" y="2291273"/>
            <a:ext cx="2325536" cy="303618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类型转换异常（ClassCastException）：当应用程序试图将对象强制转换为不是实例的子类时，抛出该异常。例如，将一个字符串对象强制转换为整数对象。</a:t>
            </a:r>
          </a:p>
        </p:txBody>
      </p:sp>
      <p:sp>
        <p:nvSpPr>
          <p:cNvPr id="20" name="AutoShape 20"/>
          <p:cNvSpPr/>
          <p:nvPr/>
        </p:nvSpPr>
        <p:spPr>
          <a:xfrm>
            <a:off x="8962210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AutoShape 21"/>
          <p:cNvSpPr/>
          <p:nvPr/>
        </p:nvSpPr>
        <p:spPr>
          <a:xfrm>
            <a:off x="9024882" y="1568195"/>
            <a:ext cx="334599" cy="33459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22" name="Connector 22"/>
          <p:cNvCxnSpPr/>
          <p:nvPr/>
        </p:nvCxnSpPr>
        <p:spPr>
          <a:xfrm flipH="1">
            <a:off x="9183730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Freeform 23"/>
          <p:cNvSpPr/>
          <p:nvPr/>
        </p:nvSpPr>
        <p:spPr>
          <a:xfrm rot="-5400000">
            <a:off x="9428954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4" name="Freeform 24"/>
          <p:cNvSpPr/>
          <p:nvPr/>
        </p:nvSpPr>
        <p:spPr>
          <a:xfrm rot="-5400000">
            <a:off x="9428954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5" name="TextBox 25"/>
          <p:cNvSpPr txBox="1"/>
          <p:nvPr/>
        </p:nvSpPr>
        <p:spPr>
          <a:xfrm>
            <a:off x="9436609" y="2291273"/>
            <a:ext cx="2325536" cy="303618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文件未找到异常（FileNotFoundException）：当应用程序试图打开一个不存在的文件时，抛出该异常。例如，使用不存在的文件路径创建 FileInputStream 对象。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常见异常类型及示例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异常处理结构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当try块中的代码出现异常时，except块会捕获该异常并执行相应的处理代码。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捕获异常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可以通过except后跟的异常类型来指定捕获特定类型的异常，如`except ValueError:`表示只捕获ValueError类型的异常。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异常类型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可以使用多个except块来处理不同类型的异常，每个except块处理一种特定的异常类型。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多重异常处理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try-except语句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50" r="6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try-except-else语句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else块：当try块中的代码没有抛出异常时，else块中的代码会被执行。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适用于需要额外处理未发生异常的情况，如执行清理操作或提供默认行为。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917" r="139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finally块：无论try块中的代码是否抛出异常，finally块中的代码都会被执行。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适用于需要确保某些代码一定会被执行的情况，如关闭文件、释放资源等。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try-except-finally语句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创建自定义异常类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可以通过继承内置的Exception类或其子类来创建自定义异常类。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抛出自定义异常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使用`raise`语句抛出自定义的异常对象，可以在异常对象中包含额外的信息或属性。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捕获自定义异常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使用try-except语句来捕获自定义的异常，并在except块中处理该异常。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自定义异常类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程序调试技术与方法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42" r="1004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调试器是一种用于跟踪程序执行过程、查看程序内部状态的工具，可以帮助开发人员定位和解决程序中的错误。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调试器基本概念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调试器通过拦截程序执行过程中的事件（如断点触发、异常抛出等），使程序在特定条件下暂停执行，并允许开发人员查看和修改程序状态。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调试器工作原理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GDB、LLDB、Visual Studio Debugger等。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常见调试器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调试器使用及原理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https://d.book118.com/247101123132006046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2024-09-21T22:02:58.787</cp:lastPrinted>
  <dcterms:created xsi:type="dcterms:W3CDTF">2024-09-21T14:02:58Z</dcterms:created>
  <dcterms:modified xsi:type="dcterms:W3CDTF">2024-09-21T14:03:00Z</dcterms:modified>
</cp:coreProperties>
</file>