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2F8F2-E5C8-4710-BD48-F90FDAA9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C1D3-DA84-4C7C-8530-F4C8A58C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8C160-89DC-497A-8C6D-DEE418102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F4CF8-41A8-4451-802F-A378007F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AC8421-120B-43D4-B7FB-4A5CC4BC9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1E5B9-0971-4742-AEEE-BEDB8DAE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64E9F-35AD-444F-9194-826A70AE4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F7D0C-F374-49E3-B8CC-C20BCA8E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02D70-4AA0-438F-90AB-71C75ABD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6E07-7A75-4F5C-9691-3A104D20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0DE83-46BA-4CB1-8D90-B8C4E93C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2102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儿童心理咨询与辅导的特点与挑战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儿童心理咨询与辅导的特点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儿童心理咨询与辅导的挑战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儿童心理咨询与辅导的实践方法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44" b="271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探讨儿童心理咨询与辅导的特点和挑战，为专业人士提供实践指导，促进儿童心理健康发展。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随着社会对儿童心理健康的关注度不断提高，儿童心理咨询与辅导的需求日益增长。了解其特点和挑战有助于更好地为儿童提供心理支持。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同时，报告将深入探讨儿童心理咨询与辅导面临的挑战，如如何建立信任关系、如何针对不同年龄段进行有效的辅导等。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本报告将全面分析儿童心理咨询与辅导的特点，包括其特殊性、重要性、影响因素等。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儿童心理咨询与辅导的特点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儿童心理发展具有明显的阶段性，每个阶段都有不同的特点和需求。因此，儿童心理咨询与辅导需要针对不同年龄段的心理发展特点，采用相应的咨询方法和技巧。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例如，幼儿期需要注重情感支持和安全感的培养，而学龄期则需要关注学习和社交能力的提升。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儿童心理发展阶段性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08" r="111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儿童心理咨询与辅导需要针对不同的问题和需求，采用个性化的咨询方法。这包括认知行为疗法、家庭治疗、游戏治疗等多种方法，需要根据具体情况选择合适的方法。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咨询师需要了解不同年龄段儿童的认知和情感发展特点，以便更好地与儿童沟通，帮助他们解决问题。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咨询与辅导方法的针对性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学校是儿童成长的重要环境，对儿童的心理发展产生深远影响。因此，儿童心理咨询与辅导需要关注家庭和学校环境，通过改善家庭关系、提高家庭教育质量以及加强学校心理辅导等方式，为儿童提供更好的成长环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咨询师需要与家长、教师等密切合作，共同促进儿童的心理健康发展。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家庭与学校环境的重要性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儿童心理咨询与辅导的挑战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儿童表达能力有限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儿童由于年龄和认知发展限制，表达能力有限，可能无法准确表达自己的感受和问题。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咨询师需要耐心倾听，通过观察和引导，理解儿童的内心世界，以便更好地提供帮助。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家庭背景与价值观差异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不同家庭背景和价值观对儿童心理发展有重要影响，可能导致儿童出现不同的问题和需求。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咨询师需要了解和尊重家庭背景和价值观，与家长合作，共同制定适合儿童的辅导计划。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教育体制对儿童心理发展有重要影响，如考试压力、竞争压力等可能导致儿童出现焦虑、抑郁等问题。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咨询师需要关注教育体制对儿童心理的影响，与学校合作，提供相应的辅导和支持，以促进儿童心理健康发展。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教育体制对心理辅导的影响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https://d.book118.com/247102102005006034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2024-09-07T16:55:11.570</cp:lastPrinted>
  <dcterms:created xsi:type="dcterms:W3CDTF">2024-09-07T08:55:11Z</dcterms:created>
  <dcterms:modified xsi:type="dcterms:W3CDTF">2024-09-07T08:55:13Z</dcterms:modified>
</cp:coreProperties>
</file>