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43FB3-84DA-4501-8363-05C1C4C53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CACB1-7E4D-41B2-B74C-D20925E3E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9702C-C5E4-4CFC-B56F-D2B6FF4DF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304F6F-DD45-40EA-ACAA-CABCCE79A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BBDE2F-58BF-4807-A965-FC7C644DA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30C902-FDBE-46DF-AFC7-1C871861B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85BF72-42E9-4825-AB11-2911079B5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124EF-8816-4D0B-B277-F28F4EBE6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AA201B-A290-4123-87CA-C7DBCFF9A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FF903-B1C4-424E-8C28-C5DF6FC9E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A153B-10B3-4656-92D4-416FCD09E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0213102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护理研究汇报总结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讨论与建议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74" b="28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护理领域的现状与问题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护理工作繁重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随着社会老龄化加剧，护理工作量不断增加，对护理人员的数量和素质要求也越来越高。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护理服务质量参差不齐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不同地区、不同医院之间的护理服务质量存在较大差异，需要加强护理服务规范化、标准化建设。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护理人员职业发展受限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护理人员职业发展空间有限，需要加强护理人员的职业培训和晋升机制建设。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本研究旨在探讨如何提高护理服务质量，减轻护理人员工作压力，提升患者满意度，为护理领域的发展提供理论支持和实践指导。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通过研究，可以深入了解护理领域的现状和问题，探索有效的解决方案，提高护理服务质量，促进护理事业的可持续发展，为患者提供更好的护理服务。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719" r="2771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083097" y="948722"/>
            <a:ext cx="10024740" cy="1272191"/>
            <a:chOff x="1083097" y="948722"/>
            <a:chExt cx="10024740" cy="1272191"/>
          </a:xfrm>
        </p:grpSpPr>
        <p:sp>
          <p:nvSpPr>
            <p:cNvPr id="26" name="TextBox 26"/>
            <p:cNvSpPr txBox="1"/>
            <p:nvPr/>
          </p:nvSpPr>
          <p:spPr>
            <a:xfrm>
              <a:off x="1083097" y="948722"/>
              <a:ext cx="10024740" cy="127219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研究汇报是护理学科中一项重要的学术交流活动，旨在分享研究成果、促进学术交流和提高护理实践水平。在汇报总结中，研究者需要全面、准确地呈现研究过程、方法和结果，以便听众能够充分理解研究的意义和价值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主要发现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研究主要发现是关于护理实践中的重要问题，包括患者安全、护理质量、护理人员的工作压力等。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发现，在护理实践中，患者安全是一个重要问题，需要采取措施提高患者安全意识，加强患者安全管理。此外，研究发现护理质量与患者满意度密切相关，需要加强护理人员的培训和教育，提高护理服务质量。同时，研究发现护理人员的工作压力较大，需要采取措施减轻护理人员的工作压力，提高其工作满意度和效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结果分析是对研究数据进行深入分析，探讨研究结果与现有理论和实践的关系，并提出新的理论和实践观点。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研究数据的深入分析，结果发现患者安全意识不强、护理服务质量不高等问题与现有理论和实践存在一定的差距。因此，需要加强患者安全管理和护理人员的培训和教育，提高护理服务质量。同时，结果还提出了一些新的理论和实践观点，如采用数据挖掘技术对护理数据进行深入分析，以提高患者安全和护理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结果分析与解读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https://d.book118.com/247102131021006050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2024-09-22T13:57:31.739</cp:lastPrinted>
  <dcterms:created xsi:type="dcterms:W3CDTF">2024-09-22T05:57:31Z</dcterms:created>
  <dcterms:modified xsi:type="dcterms:W3CDTF">2024-09-22T05:57:33Z</dcterms:modified>
</cp:coreProperties>
</file>