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5BBC3-DEFD-4A08-B29D-675C8F76E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EBD5E-6B10-45A5-B28F-2E6C1F033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DDC41-4754-4EBC-B8B6-9C7B0547D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1E0C0B-FBB6-4EFD-B283-F91DFEC85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B2ACF2-4C9E-4342-8579-9F98264E7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33ED49-1FFF-4AE4-A1EA-6C945E785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4D8A8F-CB02-4D90-861E-A2AA09415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30584-86C0-4843-B414-317AD1036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38080-231A-4A6E-88B8-BD31D2A7F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11839-2BEC-47FE-A2FD-08A287CF8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5B0A6-0C92-440D-A558-7DC4B0759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03032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《语言表达连贯》PPT课件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什么是语言表达连贯？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语言表达连贯的要素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提高语言表达连贯性的方法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语言表达连贯的常见问题及解决方案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语言表达连贯的实例分析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什么是语言表达连贯？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连贯的定义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连贯的语言表达能够使听众或读者更好地理解信息，提高沟通效果。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连贯性是指表达中语言信息的逻辑性和条理性，要求句子之间、段落之间衔接自然、逻辑严密。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连贯的语言表达能够使信息更加清晰、准确，有助于提高沟通效果，避免误解和歧义。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40" r="14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增强说服力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081" b="808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在说服他人时，连贯的语言表达能够更有力地阐述观点，使对方信服。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良好的语言表达连贯性能够展现个人的思维能力和专业素养，提升个人形象。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连贯的重要性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连贯与写作的关系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写作是语言表达的重要形式之一，写作中需要特别注重语言表达的连贯性，以确保文章思路清晰、逻辑严密。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良好的写作习惯可以提高语言表达连贯性，如注意段落划分、合理使用过渡词、保持一致的句式等。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语言表达连贯的要素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准确、具体、生动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选择准确、具体、生动的词汇能够增强语言表达的连贯性。准确性的词汇能够避免歧义，具体化的词汇能够让读者更好地理解，而生动的词汇则能够吸引读者的注意力。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689" r="3168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词汇选择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简洁、多样、流畅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简洁的句子结构能够让读者更容易理解，多样的句子结构能够让表达更加丰富，流畅的句子结构则能够让读者更好地跟随思路。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句子结构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主题明确、层次分明、过渡自然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每个段落应该有明确的主题，层次分明能够让读者更好地理解内容，过渡自然则能够让段落之间的联系更加紧密。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段落组织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严密、清晰、一致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严密的逻辑关系能够让表达更加有说服力，清晰的逻辑关系能够让读者更好地理解内容，一致的逻辑关系则能够让整个表达更加连贯。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提高语言表达连贯性的方法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确保清晰传达信息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在表达之前，明确你要传达的主题和观点，确保你的话语与主题紧密相关，避免偏离主题或出现混乱的情况。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明确主题和观点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增强话语的逻辑性和流畅性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使用适当的过渡词和短语，如“首先”、“其次”、“最后”、“另一方面”等，以连接句子和段落，使表达更具逻辑性和流畅性。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使用过渡词和短语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https://d.book118.com/247103032053006040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2024-09-12T17:01:46.687</cp:lastPrinted>
  <dcterms:created xsi:type="dcterms:W3CDTF">2024-09-12T09:01:46Z</dcterms:created>
  <dcterms:modified xsi:type="dcterms:W3CDTF">2024-09-12T09:01:48Z</dcterms:modified>
</cp:coreProperties>
</file>