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CC17-E342-450F-80FF-1108D0405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0FEB8-6B3D-45E1-95AC-1C10E7AF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21275-D0E6-46AB-B88E-412D4C24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70AEA-5F9B-4D6C-A66A-C48C4B0D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99299-6AF5-4937-A4E3-53E93D3E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FF3D8-AC2C-4B2B-84AB-F1B6543B3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2C511-F4C5-4C9D-A17E-FCACBF9E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358C5-867A-4E7E-9117-61E7DBEF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6B919-6587-483D-B39C-320AE0998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B0E0C-16F0-496D-AAC2-849342AD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8A541-1620-470A-AAB7-72F7F39B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616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孕妇与乳母的维生素需求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维生素种类及功能介绍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孕妇与乳母日常摄入量建议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缺乏症状识别及预防措施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过量摄入风险及处理方法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合理膳食搭配满足维生素需求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孕期激素水平变化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孕妇在怀孕期间，体内激素水平发生显著变化，如雌激素、孕激素等，这些变化对孕妇的生理功能和代谢产生重要影响。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孕期代谢需求增加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随着胎儿的生长发育，孕妇对能量、蛋白质、脂肪、维生素等营养素的需求逐渐增加，以满足自身和胎儿的生理需要。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孕期消化系统功能变化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孕妇在孕期可能出现恶心、呕吐、食欲不振等消化系统症状，这些症状会影响孕妇的进食和营养吸收。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00" r="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哺乳期钙、铁等矿物质需求增加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乳汁中也含有一定量的矿物质，如钙、铁等，哺乳期妇女需要增加这些矿物质的摄入量，以满足婴儿生长发育的需要。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哺乳期能量消耗增加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哺乳期妇女需要分泌乳汁来喂养婴儿，乳汁的分泌需要消耗大量的能量和营养素。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哺乳期蛋白质需求增加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乳汁中含有丰富的蛋白质，哺乳期妇女需要增加蛋白质的摄入量，以维持乳汁的正常分泌。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维生素A对孕妇和胎儿的视力、免疫功能、生长发育等方面都有重要作用。孕妇缺乏维生素A可能导致夜盲症、干眼症等疾病，影响胎儿的生长发育。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维生素D有助于钙的吸收和利用，对孕妇和胎儿的骨骼健康至关重要。孕妇缺乏维生素D可能导致骨质疏松、骨折等风险增加。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维生素E是一种抗氧化剂，有助于保护细胞免受氧化应激损害。孕妇适量补充维生素E有助于预防流产、早产等风险。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维生素K对血液凝固和骨骼健康有重要作用。哺乳期妇女适量补充维生素K有助于预防产后出血和新生儿出血性疾病。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B族维生素对孕妇和胎儿的神经系统发育、能量代谢等方面都有重要作用。孕妇缺乏B族维生素可能导致贫血、神经管缺陷等风险增加。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维生素K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维生素E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维生素在孕期和哺乳期作用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维生素种类及功能介绍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维生素B族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包括维生素B1、B2、B6、B12等，它们参与体内多种代谢过程，对神经系统、心血管系统、消化系统等有重要作用。孕妇和乳母对B族维生素的需求增加，应适量补充。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具有抗氧化作用，参与胶原蛋白的合成，有助于维持皮肤、骨骼、牙齿的健康。孕妇和乳母需要更多的维生素C来支持胎儿和婴儿的生长发育。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水溶性维生素（B族、C）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参与凝血过程，对骨骼健康也有一定作用。孕妇和乳母可通过食用绿色蔬菜等富含维生素K的食物来满足需求。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对视力、免疫系统和生长发育有重要作用。孕妇和乳母应适量补充维生素A，但过量摄入可能导致胎儿畸形，因此需遵循医生建议。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有助于钙的吸收和利用，对骨骼健康至关重要。孕妇和乳母需增加维生素D的摄入，可通过晒太阳、食用富含维生素D的食物或补充剂来实现。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具有抗氧化作用，保护细胞免受氧化应激损害。孕妇和乳母适量补充维生素E有助于维持自身和胎儿的健康。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脂溶性维生素（A、D、E、K）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维生素通过参与酶的活性来调节人体内的生化反应，从而影响新陈代谢、能量产生、细胞分裂等过程。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不同维生素之间具有协同作用，共同维持人体正常的生理功能。例如，维生素C可以促进铁的吸收和利用，维生素D有助于钙的吸收和沉积在骨骼中。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维生素在人体内的储存量有限，需要通过饮食或补充剂不断摄入以满足需求。孕妇和乳母由于特殊生理需要，对维生素的需求量增加，因此更应注重合理膳食和适当补充。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93" r="129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各种维生素在人体内作用机制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孕妇与乳母日常摄入量建议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的维生素需求有所增加，特别是叶酸、维生素B6、维生素C等。中国居民膳食指南推荐孕妇在孕早期每天摄入0.4mg叶酸，孕中晚期每天增加维生素A和维生素D的摄入，同时保证每天摄入适量的维生素C和维生素B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乳母在哺乳期间需要增加维生素的摄入，特别是维生素A、维生素D、维生素B1、维生素B2和维生素C等。中国居民膳食指南推荐乳母每天增加这些维生素的摄入，以满足自身和宝宝的营养需求。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中国居民膳食指南推荐摄入量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在孕早期，由于胎儿器官发育的需要，孕妇应特别注意叶酸的摄入。除了膳食补充外，还可以在医生指导下使用叶酸补充剂。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孕中晚期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在孕中晚期，随着胎儿的生长和孕妇自身代谢的增加，对维生素的需求也相应增加。孕妇应保证每天摄入足够的维生素A、维生素D和维生素C等，以满足自身和胎儿的营养需求。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在哺乳期间，乳母需要分泌乳汁来喂养宝宝，因此对维生素的需求也有所增加。乳母应保证每天摄入足够的维生素A、维生素D、B族维生素和维生素C等，以提高乳汁质量和满足宝宝的营养需求。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不同孕期和哺乳期调整策略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https://d.book118.com/247106166005006041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2024-09-13T16:39:39.805</cp:lastPrinted>
  <dcterms:created xsi:type="dcterms:W3CDTF">2024-09-13T08:39:39Z</dcterms:created>
  <dcterms:modified xsi:type="dcterms:W3CDTF">2024-09-13T08:39:41Z</dcterms:modified>
</cp:coreProperties>
</file>