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9A72D-1C25-488A-8B67-DFF62E30B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49AB18-9D1C-4763-936B-B8A900DCB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DADFA9-D28D-4230-ADB8-868C3D674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053EB4-0593-4B59-A36D-C58C15E28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C417E0-31CF-49CB-A415-00CB9056F6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809D7-87A0-4F4F-9176-616918BCA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C69488-40A4-42E2-9A05-B83ECCACEA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C98511-B0FB-49AA-B51D-9FCF1C407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F333F-48CE-4419-A797-109A6E47C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6DE97-16BA-4102-93B4-69631275F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AB8BF-17FA-4D73-97E5-711177BF5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1004306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危化品特种作业人员消防设施的合理使用方法</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危化品特种作业概述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消防设施基本知识与操作</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危化品事故案例分析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特种作业人员消防设施使用技能培训</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现场演练与实战模拟</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危化品特种作业概述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严格遵守安全生产规章制度和操作规程，服从管理，正确佩戴和使用劳动防护用品，接受安全生产教育和培训，掌握本职工作所需的安全生产知识等。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具备相应的专业技能和知识，经过专门的安全作业培训并取得特种作业操作资格证书，了解危化品的性质和危害，掌握相应的应急处置措施等。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844" r="19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通过合理配置和使用消防设施，可以有效预防火灾事故的发生，保障人员生命安全和财产安全。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预防火灾事故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583" r="13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控制火灾蔓延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167" r="15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提高应急处置能力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在火灾事故发生时，及时使用消防设施可以控制火势的蔓延，减少火灾造成的损失。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熟练掌握消防设施的使用方法，可以在紧急情况下迅速采取应对措施，提高应急处置能力。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消防设施在危化品作业中的重要性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消防设施基本知识与操作</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灭火器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消火栓</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自动喷水灭火系统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气体灭火系统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常见消防设施介绍</a:t>
              </a:r>
            </a:p>
          </p:txBody>
        </p:sp>
      </p:grpSp>
      <p:pic>
        <p:nvPicPr>
          <p:cNvPr id="28" name="Picture 28"/>
          <p:cNvPicPr>
            <a:picLocks noChangeAspect="1"/>
          </p:cNvPicPr>
          <p:nvPr/>
        </p:nvPicPr>
        <p:blipFill>
          <a:blip r:embed="rId2"/>
          <a:srcRect t="16744" b="1674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214" r="1621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9304" r="1930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用于扑灭初起火灾，常见类型有干粉、泡沫、二氧化碳等。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提供灭火用水，分为室内消火栓和室外消火栓。</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通过喷头感应火灾并自动喷水灭火。</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适用于特定场所，如计算机房、图书馆等，通过释放气体灭火剂进行灭火。</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26" b="16626"/>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拔掉保险销，握住喷嘴，对准火源根部按下压把进行喷射。</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灭火器操作</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打开消火栓门，取出水带和水枪，连接水带和阀门，打开阀门进行灭火。</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消火栓操作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系统自动感应火灾并启动，也可手动启动系统。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自动喷水灭火系统操作</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系统自动感应火灾并启动，人员需立即撤离现场。</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气体灭火系统操作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消防设施操作规范与步骤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3063" r="2306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立即按下火灾报警按钮，通知相关人员和消防部门。</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火灾报警</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按照疏散指示标志和疏散预案，迅速撤离现场。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疏散逃生</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使用周围消防设施进行初起火灾扑救，防止火势蔓延。</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初起火灾扑救</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协助消防部门进行灭火救援工作，提供必要的信息和支持。</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配合消防部门救援</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紧急情况下的应对措施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危化品事故案例分析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58" r="16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操作失误、违章作业、管理不善等人为原因，导致危化品泄漏、火灾或爆炸等事故。</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人为因素</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设备因素</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危化品本身特性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后果严重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设备老化、维护不当、设计缺陷等设备原因，引发危化品事故。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危化品具有易燃、易爆、有毒、有害等特性，一旦泄漏或遇到明火等，极易发生事故。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危化品事故往往造成人员伤亡、财产损失和环境污染等严重后果，影响社会稳定和经济发展。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事故原因及后果分析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根据危化品种类和事故类型，评估现场消防设施的种类和数量是否满足需求，如灭火器、消防栓、泡沫灭火系统等。</a:t>
            </a:r>
          </a:p>
        </p:txBody>
      </p:sp>
      <p:pic>
        <p:nvPicPr>
          <p:cNvPr id="6" name="Picture 6"/>
          <p:cNvPicPr>
            <a:picLocks noChangeAspect="1"/>
          </p:cNvPicPr>
          <p:nvPr/>
        </p:nvPicPr>
        <p:blipFill>
          <a:blip r:embed="rId2"/>
          <a:srcRect l="8458" r="8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消防设施种类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评估消防设施布局是否合理，是否能够快速有效地进行灭火和救援。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消防设施布局</a:t>
            </a:r>
          </a:p>
        </p:txBody>
      </p:sp>
      <p:pic>
        <p:nvPicPr>
          <p:cNvPr id="10" name="Picture 10"/>
          <p:cNvPicPr>
            <a:picLocks noChangeAspect="1"/>
          </p:cNvPicPr>
          <p:nvPr/>
        </p:nvPicPr>
        <p:blipFill>
          <a:blip r:embed="rId3"/>
          <a:srcRect l="15750" r="157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4708" b="14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分析事故中消防设施的使用情况，评估其灭火效果和存在的问题。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消防设施使用效果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事故中消防设施使用情况评估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https://d.book118.com/247110043061006041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2024-09-14T04:18:42.106</cp:lastPrinted>
  <dcterms:created xsi:type="dcterms:W3CDTF">2024-09-13T20:18:42Z</dcterms:created>
  <dcterms:modified xsi:type="dcterms:W3CDTF">2024-09-13T20:18:44Z</dcterms:modified>
</cp:coreProperties>
</file>