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13C88-F500-499E-8E32-73BC6EBE2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403C8-4255-42AF-A100-B600BEFB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C3833-F529-4BA6-BC2B-7A15EBC4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30A61-95E9-4DED-8DC6-EF1BF6F0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8A550-83EB-4FDE-B4CD-6EF6D0D4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BDA04-CAB7-46A8-9C09-95D89C08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83F72-5A0B-4A26-8112-D657097E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4C884-73B6-4308-9590-17B2FE04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865D3-CA4E-4330-BFF8-39E1054A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B95DA-7E97-4863-B7A3-24D76273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194F5-0DD9-48CD-BD6C-3C73775D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281" r:id="rId2"/>
    <p:sldLayoutId id="2147494282" r:id="rId3"/>
    <p:sldLayoutId id="2147494283" r:id="rId4"/>
    <p:sldLayoutId id="2147494284" r:id="rId5"/>
    <p:sldLayoutId id="2147494285" r:id="rId6"/>
    <p:sldLayoutId id="2147494286" r:id="rId7"/>
    <p:sldLayoutId id="2147494287" r:id="rId8"/>
    <p:sldLayoutId id="2147494288" r:id="rId9"/>
    <p:sldLayoutId id="2147494289" r:id="rId10"/>
    <p:sldLayoutId id="21474942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005304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培训学校教师如何打造优质教育团队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建立共同目标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提升教师专业素养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优化团队管理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营造良好团队氛围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激发团队潜能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建立共同目标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明确团队目标</a:t>
            </a:r>
            <a:endParaRPr lang="zh-CN" altLang="en-US"/>
          </a:p>
        </p:txBody>
      </p:sp>
      <p:sp>
        <p:nvSpPr>
          <p:cNvPr id="1049014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8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共同目标：提高教学质量，提升学生成绩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4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目标设定：根据学校实际情况，制定具体、可衡量的目标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0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目标沟通：确保团队成员对共同目标有清晰的认识和理解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6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目标跟踪：定期检查目标进展情况，及时调整目标和策略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制定可行计划</a:t>
            </a:r>
            <a:endParaRPr lang="zh-CN" altLang="en-US"/>
          </a:p>
        </p:txBody>
      </p:sp>
      <p:sp>
        <p:nvSpPr>
          <p:cNvPr id="104907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9547" y="3854126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4"/>
          <p:cNvSpPr/>
          <p:nvPr>
            <p:custDataLst>
              <p:tags r:id="rId3"/>
            </p:custDataLst>
          </p:nvPr>
        </p:nvSpPr>
        <p:spPr>
          <a:xfrm>
            <a:off x="2521376" y="4208686"/>
            <a:ext cx="176137" cy="1774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5"/>
          <p:cNvSpPr txBox="1"/>
          <p:nvPr>
            <p:custDataLst>
              <p:tags r:id="rId4"/>
            </p:custDataLst>
          </p:nvPr>
        </p:nvSpPr>
        <p:spPr>
          <a:xfrm>
            <a:off x="2815279" y="4165538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监控进度：定期检查计划的执行情况，发现问题及时调整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7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950" y="3854126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矩形 57"/>
          <p:cNvSpPr/>
          <p:nvPr>
            <p:custDataLst>
              <p:tags r:id="rId6"/>
            </p:custDataLst>
          </p:nvPr>
        </p:nvSpPr>
        <p:spPr>
          <a:xfrm>
            <a:off x="6175779" y="4208686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58"/>
          <p:cNvSpPr txBox="1"/>
          <p:nvPr>
            <p:custDataLst>
              <p:tags r:id="rId7"/>
            </p:custDataLst>
          </p:nvPr>
        </p:nvSpPr>
        <p:spPr>
          <a:xfrm>
            <a:off x="6469682" y="4165538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反馈与改进：收集团队成员的反馈，对计划进行改进和完善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2346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6" name="矩形 65"/>
          <p:cNvSpPr/>
          <p:nvPr>
            <p:custDataLst>
              <p:tags r:id="rId9"/>
            </p:custDataLst>
          </p:nvPr>
        </p:nvSpPr>
        <p:spPr>
          <a:xfrm>
            <a:off x="694800" y="1743027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66"/>
          <p:cNvSpPr txBox="1"/>
          <p:nvPr>
            <p:custDataLst>
              <p:tags r:id="rId10"/>
            </p:custDataLst>
          </p:nvPr>
        </p:nvSpPr>
        <p:spPr>
          <a:xfrm>
            <a:off x="988703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明确目标：确定共同目标，确保团队成员都明白要达到的目标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748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69"/>
          <p:cNvSpPr/>
          <p:nvPr>
            <p:custDataLst>
              <p:tags r:id="rId12"/>
            </p:custDataLst>
          </p:nvPr>
        </p:nvSpPr>
        <p:spPr>
          <a:xfrm>
            <a:off x="4348578" y="1743027"/>
            <a:ext cx="176137" cy="1774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70"/>
          <p:cNvSpPr txBox="1"/>
          <p:nvPr>
            <p:custDataLst>
              <p:tags r:id="rId13"/>
            </p:custDataLst>
          </p:nvPr>
        </p:nvSpPr>
        <p:spPr>
          <a:xfrm>
            <a:off x="4642481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制定计划：根据目标制定详细的计划，包括时间、任务、责任人等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151" y="1389093"/>
            <a:ext cx="3405585" cy="219757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文本框 74"/>
          <p:cNvSpPr txBox="1"/>
          <p:nvPr>
            <p:custDataLst>
              <p:tags r:id="rId15"/>
            </p:custDataLst>
          </p:nvPr>
        </p:nvSpPr>
        <p:spPr>
          <a:xfrm>
            <a:off x="8296884" y="1699879"/>
            <a:ext cx="2993768" cy="124276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资源分配：根据计划分配所需的资源，如人力、物力、财力等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00" name="矩形 73"/>
          <p:cNvSpPr/>
          <p:nvPr>
            <p:custDataLst>
              <p:tags r:id="rId16"/>
            </p:custDataLst>
          </p:nvPr>
        </p:nvSpPr>
        <p:spPr>
          <a:xfrm>
            <a:off x="8002981" y="1743027"/>
            <a:ext cx="176137" cy="1774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统一价值观</a:t>
            </a:r>
            <a:endParaRPr lang="zh-CN" altLang="en-US"/>
          </a:p>
        </p:txBody>
      </p:sp>
      <p:sp>
        <p:nvSpPr>
          <p:cNvPr id="104913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目标实现：通过共同努力，实现共同目标，提升团队凝聚力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团队合作：互相支持，互相学习，共同进步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价值观：尊重学生，关爱学生，关注学生成长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共同目标：提高教学质量，培养优秀人才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激发团队凝聚力</a:t>
            </a:r>
            <a:endParaRPr lang="zh-CN" altLang="en-US"/>
          </a:p>
        </p:txBody>
      </p:sp>
      <p:sp>
        <p:nvSpPr>
          <p:cNvPr id="104919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明确共同目标：设定具体、可衡量的目标，让团队成员有明确的方向和动力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建立信任：通过有效的沟通和合作，建立团队成员之间的信任关系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鼓励合作：鼓励团队成员互相帮助、分享知识和经验，形成良好的合作氛围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激励机制：设立合理的激励机制，激发团队成员的积极性和创造力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5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提升教师专业素养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定期培训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培训内容：教育理念、教学方法、学科知识等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培训方式：线上、线下、混合式等多种方式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培训时间：定期组织，保证教师持续学习和成长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培训效果：提高教师专业素养，提升教学质量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分享交流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定期组织教师进行教学经验分享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邀请专家进行专业培训和讲座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建立教师之间的交流平台，促进相互学习和成长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鼓励教师参加国内外学术交流和培训活动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激励创新</a:t>
            </a:r>
            <a:endParaRPr lang="zh-CN" altLang="en-US"/>
          </a:p>
        </p:txBody>
      </p:sp>
      <p:sp>
        <p:nvSpPr>
          <p:cNvPr id="1049428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设立奖励机制，鼓励教师积极参与创新项目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提供专业培训，提高教师的创新能力和素质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建立创新文化，鼓励教师分享创新经验和成果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引入外部专家，为教师提供创新指导和支持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持续学习</a:t>
            </a:r>
            <a:endParaRPr lang="zh-CN" altLang="en-US"/>
          </a:p>
        </p:txBody>
      </p:sp>
      <p:sp>
        <p:nvSpPr>
          <p:cNvPr id="104948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观摩优秀教师的教学视频，学习他们的教学技巧和经验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定期参加专业培训和研讨会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阅读教育类书籍和期刊，了解最新教育理念和方法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参加线上课程和网络研讨会，拓宽视野，提高教学能力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5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优化团队管理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https://d.book118.com/247110053040006032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培训学校教师如何打造优质教育团队</vt:lpstr>
      <vt:lpstr>目录</vt:lpstr>
      <vt:lpstr>添加章节标题</vt:lpstr>
      <vt:lpstr>建立共同目标</vt:lpstr>
      <vt:lpstr>明确团队目标</vt:lpstr>
      <vt:lpstr>制定可行计划</vt:lpstr>
      <vt:lpstr>统一价值观</vt:lpstr>
      <vt:lpstr>激发团队凝聚力</vt:lpstr>
      <vt:lpstr>提升教师专业素养</vt:lpstr>
      <vt:lpstr>定期培训</vt:lpstr>
      <vt:lpstr>分享交流</vt:lpstr>
      <vt:lpstr>激励创新</vt:lpstr>
      <vt:lpstr>持续学习</vt:lpstr>
      <vt:lpstr>优化团队管理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2024-09-04T23:13:27.478</cp:lastPrinted>
  <dcterms:created xsi:type="dcterms:W3CDTF">2024-09-04T15:13:27Z</dcterms:created>
  <dcterms:modified xsi:type="dcterms:W3CDTF">2024-09-04T15:13:29Z</dcterms:modified>
</cp:coreProperties>
</file>