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8C61B-668A-4129-AF1E-4C3A9073D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9F3B7-5283-4B21-ADBF-3579B4EE6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7607F-5A8D-4D95-9CAA-5DB5D9E2D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B8453-08BF-430B-809A-A08A160F1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AEA1E4-5B30-4C50-B3ED-13AA46B36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C2DA39-325D-4EB8-93AA-9A808316D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99FB1F-3057-4C8A-BE76-212D6542D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7FCF5-5EED-4CD1-BEBF-BA4DB378F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A96B0-51B8-43EB-BBC0-DF0315969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23527-1717-4165-91D5-135E63D0F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D3BA2-B514-4078-B721-04BBFA5A9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11010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概率论与数理统计前言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概率论与数理统计的研究方法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概率论与数理统计的发展趋势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概率论与数理统计的定义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研究随机现象数量规律的数学分支，其基本概念包括随机事件、随机变量、概率分布等。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以概率论为基础，研究如何从数据中获取有用信息并作出合理推断的数学分支。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概率论与数理统计的关系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概率论为数理统计提供了理论基础和工具，是数理统计的基础。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数理统计则利用概率论的理论和方法，对实际数据进行收集、整理、分析和推断。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3125" b="13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掌握概率论与数理统计的基本概念和方法，对于理解随机现象、分析实际问题和进行科学决策具有重要意义。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概率论与数理统计是数学的重要分支，为其他学科提供了有效的数学工具。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在自然科学、社会科学、工程技术、医学、经济学等领域中，概率论与数理统计有着广泛的应用。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概率论与数理统计的重要性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概率论的基本概念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随机事件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在一定条件下并不总是发生，且可以明确其是否发生的事件。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用来量化随机事件发生可能性的数值，取值范围在0到1之间。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概率的性质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非负性、规范性（必然事件的概率为1）、可加性（互斥事件的概率和）。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随机事件与概率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几何概型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适用于无限样本空间的情况，通过度量（如长度、面积、体积等）来定义概率。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两者区别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古典概型基于计数，几何概型基于度量。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古典概型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又称等可能概型，指每个样本点发生的可能性相等的概率模型。适用于有限样本空间的情况。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古典概型与几何概型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在给定另一事件发生的条件下，某一事件发生的概率。用P(A|B)表示在事件B发生的条件下事件A发生的概率。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条件概率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在某些条件下，原本不独立的事件可能变得独立。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条件独立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条件概率与独立性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数理统计的基本概念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研究对象的全体个体组成的集合，通常用一个概率分布来描述。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从总体中随机抽取的一部分个体组成的集合，用于推断总体的性质。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样本中包含的个体数目，对统计推断的准确性和可靠性有重要影响。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样本容量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统计量与抽样分布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样本的函数，用于描述样本的特征，如样本均值、样本方差等。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抽样分布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统计量的概率分布，反映了统计量在多次抽样中的变化情况。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正态分布、t分布、F分布、卡方分布等，它们在参数估计和假设检验中发挥着重要作用。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常见抽样分布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先对总体参数提出一个假设，然后利用样本信息判断该假设是否成立的过程。包括原假设、备择假设、检验统计量、拒绝域、显著性水平等概念。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利用样本信息对总体参数进行估计的过程，包括点估计和区间估计两种方法。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用一个具体的数值作为总体参数的估计值，如样本均值作为总体均值的点估计。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根据样本信息构造一个包含总体参数的置信区间，并给出置信水平。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参数估计与假设检验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概率论与数理统计的应用领域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https://d.book118.com/247111010006006035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2024-09-09T06:09:08.169</cp:lastPrinted>
  <dcterms:created xsi:type="dcterms:W3CDTF">2024-09-08T22:09:08Z</dcterms:created>
  <dcterms:modified xsi:type="dcterms:W3CDTF">2024-09-08T22:09:10Z</dcterms:modified>
</cp:coreProperties>
</file>