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6D4550-1B1B-4BF4-8C7F-9C56F7840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F95DEA-FD38-4C4A-B5CB-A3C618F9F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649F6A-1F83-4D5F-884E-673CD7541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0541EC-1D84-4973-9DB0-01F58A46B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BD7C40-F84F-4E1B-A2AA-DB4881EBF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6612EF-8F76-465B-9C4F-80CB688D8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62996A-7B1D-4071-AE77-F051187A73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8BD755-6EF5-43BB-89A5-8B212A4C5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11EA71-2E93-479B-8450-AAE714635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2F092C-32BE-4D91-8002-976A61269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18FEA-A0D9-480F-B8F5-E29EAE58FA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111165013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护理综述报告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护理综述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护理理论和实践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护理面临的挑战和解决方案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本综述报告旨在全面梳理和总结当前护理领域的研究成果，为相关从业人员和研究人员提供参考和指导。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，护理工作在医疗体系中的作用日益凸显。同时，随着社会老龄化、慢性病增多等问题的出现，对护理服务的需求也不断增长。因此，对护理领域的研究成果进行综述和总结，对于推动护理事业的发展具有重要意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本报告涵盖了护理领域的各个方面，包括基础护理、临床护理、护理管理、护理教育等。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篇幅和时间的限制，本报告无法涵盖护理领域的所有细节和最新研究成果。同时，报告中的观点和结论也可能受到作者的知识和经验限制。因此，读者在使用本报告时应注意其局限性，并结合实际情况进行判断和应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护理综述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250" r="112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护理是一门关注人类健康和福祉的学科，它涉及到预防疾病、照顾患者、促进康复以及维护和提高个人、家庭和社区的健康水平。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在医疗保健体系中扮演着至关重要的角色，它不仅关注患者的生理和心理健康，还关注其社会和心理需求。护理人员是医疗团队的重要成员，他们为患者提供专业的护理服务，帮助患者恢复健康、提高生活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护理的定义和重要性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7112" r="27112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护理的历史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护理的历史可以追溯到古代，当时只有修女和家庭成员提供护理服务。随着医学和社会的进步，护理逐渐发展成为一个独立的职业。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随着医疗技术的不断进步，护理也经历了巨大的变革。现代护理已经从传统的疾病护理模式转变为更全面的健康护理模式，涵盖了预防保健、康复护理、长期照护等多个方面。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护理的未来发展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随着人口老龄化、慢性病增多以及人们对健康需求的提高，护理面临着新的挑战和机遇。未来的护理将更加注重个体化、人性化、科技化，以满足人们多样化的健康需求。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护理的历史和发展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护理的类型和模式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根据不同的分类标准，护理可以分为多种类型。例如，根据服务对象的不同，可以分为医院护理、社区护理、家庭护理等；根据工作性质的不同，可以分为临床护理、公共卫生护理、心理咨询等。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护理的类型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的护理模式有不同的特点和适用范围。常见的护理模式包括功能制护理、责任制护理、整体护理等。功能制护理是一种分工明确的护理模式，强调护士的技能和效率；责任制护理是一种以患者为中心的护理模式，强调护士对患者全面负责；整体护理是一种全面的、人性化的护理模式，强调护士关注患者的生理、心理和社会需求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护理的模式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护理理论和实践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https://d.book118.com/247111165013006051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2024-09-23T22:12:13.360</cp:lastPrinted>
  <dcterms:created xsi:type="dcterms:W3CDTF">2024-09-23T14:12:13Z</dcterms:created>
  <dcterms:modified xsi:type="dcterms:W3CDTF">2024-09-23T14:12:15Z</dcterms:modified>
</cp:coreProperties>
</file>