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54065-358B-453D-8E49-8C8DF9A54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DFD10-DF8C-479E-AD94-44B87A12A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A94E6-C283-4128-998B-606AF21C8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83B9A-D609-48C7-AAB6-B2E723CD4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D287CD-2177-4543-9BB4-2115739F8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1F7491-448D-4303-992D-5CCA6EBF9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CDB27E-3E47-437C-A21A-3AE2C0197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B9F48-9743-45DE-B5B9-4C9E5EECD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164BA-A792-45EA-9189-08BD86980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C5EE2-F6F9-4B4C-93EF-59A3D95E2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9A1CF-5AA1-4B94-A211-80533C092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120500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培养会计数据分析能力的培训方法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会计数据分析基础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实践操作和项目经验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持续学习和进阶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会计数据分析基础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包括资产负债表、利润表和现金流量表等，是企业财务状况和经营成果的直接反映。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内部管理数据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包括成本数据、销售数据、员工工资等，用于企业内部管理决策。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包括市场数据、行业数据、宏观经济数据等，有助于企业了解外部环境。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会计数据来源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如财务报告中的数字和文本，具有固定的格式和结构。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结构化数据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如员工意见调查或客户反馈，没有固定格式或结构。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非结构化数据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如股票价格、通货膨胀率等随时间变化的数据。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时序数据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会计数据类型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会计数据分析工具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Excel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Excel是常用的会计数据分析工具，可用于数据处理、图表制作和数据分析。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数据库软件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如MySQL、Oracle等，用于存储和管理大量结构化数据。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数据可视化工具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如Tableau、Power BI等，用于制作交互式图表和仪表板，帮助用户更好地理解数据。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数据分析技能培养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识别并纠正数据中的错误和不一致性，如缺失值、异常值和重复数据。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将数据组织成适合分析的格式，如数据透视表、数据库或数据仓库。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数据清洗和整理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使用图表、图形和图像来展示数据，以便更直观地理解数据。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创建定制的报表，以提供关于特定主题或业务领域的详细信息。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报表制作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数据可视化和报表制作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运用统计分析、预测模型和其他方法来深入了解数据。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利用数学模型、机器学习算法等来预测或优化特定目标。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数据分析方法和模型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数据分析模型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理解数据背后的含义，识别趋势、模式和关联。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推理和预测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基于现有数据预测未来趋势或结果，并制定相应的策略或建议。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55" r="2295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数据解读和推理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实际案例分析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https://d.book118.com/247112050024006046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2024-09-21T03:47:33.679</cp:lastPrinted>
  <dcterms:created xsi:type="dcterms:W3CDTF">2024-09-20T19:47:33Z</dcterms:created>
  <dcterms:modified xsi:type="dcterms:W3CDTF">2024-09-20T19:47:35Z</dcterms:modified>
</cp:coreProperties>
</file>