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14600B-4E7E-4498-A7DF-4375390AF0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BAC14-0876-45E9-AE1E-108BDBF9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4F90D-A262-4732-B0AC-64CF59B4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2BA10-6EF8-472C-BE20-E8BF8BCD8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8AC85-655C-45E1-8D45-660AFFB1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E32F6-68B7-4473-9F24-2B0EAA91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742FB-B456-44A8-86E5-9E8F5D4C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41B24-6190-4CCC-8A16-0CD515227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7B77C-C77B-4548-A7B6-8AAB0494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0B8E-B77D-43E7-B20E-421BAD1F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3184-1F0B-4F06-BD73-B665D1E9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391F-C8B4-4299-AE7E-AE98CD67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32FCF9-41F7-4E0B-BF5C-55F1B36728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336246-F6F5-4C71-8DE5-1555B868E00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211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如何在会议中展现出色礼仪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会议前的礼仪准备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会议中展现出色礼仪的关键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会议后的礼仪总结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礼仪在不同场合的运用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会议中展现出色礼仪的重要性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在商务会议中，展现出色的礼仪可以帮助建立良好的关系，提升个人形象和职业发展。正确的礼仪表现不仅体现了专业素养，还能增加职场竞争优势。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什么是出色的会议礼仪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不同文化下的表现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会议中的礼仪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会议中展现出色礼仪的挑战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在会议中可能会遇到礼仪困境和难题，需要灵活应对。保持冷静自信，处理他人的不礼貌行为，是展现出色礼仪的关键。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基本的会议礼仪准则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会议资料和知识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充分准备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谈话礼仪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身体语言和表情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展现出色礼仪不仅是一种外在表现，更是展示自身专业素养和尊重他人的重要方式。通过恰当的礼仪行为，可以在会议中赢得他人的尊重和信任。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会议前的礼仪准备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确认会议地点和时间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在会议前，务必提前了解会议室地点和交通方式，以免迟到。安排充足的时间到达会议现场也是一个礼仪。此外，准备好可能需要的会议材料和工具，可以提高会议效率和自身形象。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穿着得体合适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根据会议性质和规模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选择适合的着装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注意着装的得体性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避免过于随意或过于正式的装扮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如发型、化妆和配饰的选择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准备自我介绍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自己的身份和职务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简洁明了地介绍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适当的自我介绍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与会者背景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了解与会者的背景和职务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为交流和互动做好准备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与重要人士沟通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提前了解会议议程和参与人员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查看会议议程和主题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准备相关问题和意见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细节决定成败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在会议中展现出色的礼仪准备，关键在于细节。要关注着装、自我介绍、提前了解会议内容等方面，这些都能为您赢得他人的尊重和认可。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会议中展现出色礼仪的关键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尊重他人的时间和观点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准时到达会议现场，不要迟到或早退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尊重他人发言的机会，不要打断或插话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倾听与尊重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积极倾听他人观点，表现出尊重和关注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有效的沟通和表达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在会议中，有效的沟通和表达是展现出色礼仪的重要方面。清晰准确地表达自己的意见和看法，使用礼貌用语和姿势，能够避免冲突和争执。此外，善于总结和归纳他人的观点，可以促进讨论和决策的高效进行。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团队合作和协调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和协调对于会议中展现出色礼仪至关重要。积极参与团队合作，分享任务和责任，能够促进团队共赢。同时，协调与他人的关系和工作安排，有助于提升整体效率。重要的是，善于解决矛盾和分歧，保持团队和谐，是展现专业形象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如何在压力和紧急情况下保持冷静和应对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寻求协助支持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与他人合作应对困难和挑战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协商解决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处理会议中的突发情况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突发事件的处理原则和方法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实践会议中展现出色礼仪的技巧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准备充分、主持有序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维持良好的会议秩序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包容、协商、共赢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尊重不同意见和建议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明确任务、责任落实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有效的会议记录与跟进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保持专业礼仪的重要性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树立良好的企业形象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增进合作伙伴间的信任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会议后的礼仪总结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反思自己在会议中的表现和改进之处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审视自己在会议中的表现，寻找改进的空间和方法，以提升个人素质和工作效率。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与他人交流和分享会议心得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与与会者交流心得体会，分享自己的观点和看法，从中获取反馈和建议，以不断完善自己。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会议总结和反思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总结会议中的得失和经验教训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回顾会议中的讨论和决策，总结会议中取得的成果和遇到的挑战。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https://d.book118.com/247112111011006055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如何在会议中展现出色礼仪</vt:lpstr>
      <vt:lpstr>目录</vt:lpstr>
      <vt:lpstr>第一章 简介</vt:lpstr>
      <vt:lpstr> </vt:lpstr>
      <vt:lpstr>什么是出色的会议礼仪</vt:lpstr>
      <vt:lpstr> </vt:lpstr>
      <vt:lpstr>基本的会议礼仪准则</vt:lpstr>
      <vt:lpstr>结尾</vt:lpstr>
      <vt:lpstr>第2章 会议前的礼仪准备</vt:lpstr>
      <vt:lpstr> </vt:lpstr>
      <vt:lpstr>穿着得体合适</vt:lpstr>
      <vt:lpstr>准备自我介绍</vt:lpstr>
      <vt:lpstr>提前了解会议议程和参与人员</vt:lpstr>
      <vt:lpstr>细节决定成败</vt:lpstr>
      <vt:lpstr>第3章 会议中展现出色礼仪的关键</vt:lpstr>
      <vt:lpstr>尊重他人的时间和观点</vt:lpstr>
      <vt:lpstr>有效的沟通和表达</vt:lpstr>
      <vt:lpstr> </vt:lpstr>
      <vt:lpstr>处理会议中的突发情况</vt:lpstr>
      <vt:lpstr>实践会议中展现出色礼仪的技巧</vt:lpstr>
      <vt:lpstr>保持专业礼仪的重要性</vt:lpstr>
      <vt:lpstr>第4章 会议后的礼仪总结</vt:lpstr>
      <vt:lpstr>会议总结和反思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2024-09-29T14:19:18.359</cp:lastPrinted>
  <dcterms:created xsi:type="dcterms:W3CDTF">2024-09-29T06:19:18Z</dcterms:created>
  <dcterms:modified xsi:type="dcterms:W3CDTF">2024-09-29T06:19:20Z</dcterms:modified>
</cp:coreProperties>
</file>