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A57BE7-6D8E-4479-8E70-037FD5E90DA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22BD3-D765-44C2-A15B-B73D9B98A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8DB3-AA3F-4E44-A3E7-0EAF5A3B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E3F7E-F7A1-4ED0-8123-BBB3CBD9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F0F16-3D5B-49A5-BAAC-9CFC2F8C1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08C37-5699-4C7C-9ACC-4DD4CE9F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8BEED-813D-4F35-A5F6-983B4AFBF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9B1DF-BBCE-492E-94E6-0E0502C4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1048A-09F7-44D4-B12F-07BF6095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F74E3-1C1A-422A-BEA3-A3E38F9D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6B745-17F2-460D-B0AC-18A4F5D3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E5326-62AA-4E5C-BC36-C8AD5822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981CDF-F7C1-4464-B69B-134489ED8A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46DB1DF-AEA5-43A0-AED1-FB6653CA1D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5152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年度人事行政工作绩效总结报告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064040" y="323784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77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年度人事行政工作绩效总结报告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年度人力资源管理工作总结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年度行政管理工作总结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年度法律合规工作总结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年度人事行政工作改进方案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81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年度人事行政工作绩效总结报告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86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组织架构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人事行政部门组织架构包括人事管理、行政管理等职能部门，各部门之间相互配合，共同推动工作。内部协作机制完善，沟通畅通，提升工作效率。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93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人力资源管理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招聘渠道多样，招聘流程科学规范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人力资源招聘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培训内容贴近实际工作，效果明显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考核制度公平公正，激励员工积极性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04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行政管理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办公环境整洁，办公流程简便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日常办公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设备维护及时，更新及时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采购流程规范，成本控制有效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供应采购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15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法律合规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定期法律培训，风险预警及时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法律风险管控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法律诉讼案件少，胜诉率高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法律诉讼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28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亮点突出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优化招聘流程，提升员工绩效。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加强员工培训，完善法律合规管理。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未来将注重人才引进与激励机制建设。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成绩总结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2024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年度人事行政工作取得显著成绩，各项工作稳步推进。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43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年度人力资源管理工作总结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48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招聘方式及渠道分析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分析了招聘过程中采用的招聘方式和各个渠道的效果对比。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招聘的主要挑战和应对策略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总结了本年度招聘过程中遇到的挑战，并提出了相应的解决方案。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人才招聘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2024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年度人才招聘情况概述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详细介绍了今年的招聘情况，包括招聘人数、岗位需求等。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63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培训发展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方案和效果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员工培训方案及效果评估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成本和效益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培训成本与效益分析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支持措施评价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对员工技能提升和职业发展的支持措施述评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74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设计与执行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绩效考核体系设计和执行情况总结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存在问题及建议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员工绩效管理中存在的问题及改善建议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评价分析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绩效评价结果分析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87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福利待遇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本页内容主要围绕员工福利政策概述，福利待遇完善程度评估展开讨论，分析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年度员工满意度调查结果及各项福利的影响。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94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系统使用效率评估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评估了信息系统的使用效率和员工满意度。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信息系统存在的问题及优化建议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指出了信息系统目前存在的问题，并提出了优化建议。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人力资源信息系统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人力资源信息系统建设及运行情况概述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介绍了人力资源信息系统的建设过程和运行情况。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09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人力资源策略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人力资源规划和发展战略总结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与公司战略对比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是否与公司战略相一致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未来展望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未来人力资源工作重点和规划方向展望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20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年度行政管理工作总结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25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日常运营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年度的行政管理工作中，日常运营是公司运作的重要环节。通过梳理日常行政工作流程并评估办公效率，我们可以发现行政管理中存在的瓶颈，进而提出优化方案，提高工作效率。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32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包括设备数量、使用频率等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设备使用情况概述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分析设备维护保养的费用情况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维护保养成本分析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列出设备管理中存在的问题，并提出改善建议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问题及改善建议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https://d.book118.com/247115152001006053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汉仪君黑-45简</vt:lpstr>
      <vt:lpstr>DejaVu Sans</vt:lpstr>
      <vt:lpstr>Office Theme</vt:lpstr>
      <vt:lpstr>2024年度人事行政工作绩效总结报告</vt:lpstr>
      <vt:lpstr>目录</vt:lpstr>
      <vt:lpstr>第1章 2024年度人事行政工作绩效总结报告</vt:lpstr>
      <vt:lpstr> </vt:lpstr>
      <vt:lpstr>人力资源管理</vt:lpstr>
      <vt:lpstr>行政管理</vt:lpstr>
      <vt:lpstr>法律合规</vt:lpstr>
      <vt:lpstr>总结与展望</vt:lpstr>
      <vt:lpstr>第二章 2024年度人力资源管理工作总结</vt:lpstr>
      <vt:lpstr>人才招聘</vt:lpstr>
      <vt:lpstr>培训发展</vt:lpstr>
      <vt:lpstr>绩效考核</vt:lpstr>
      <vt:lpstr> </vt:lpstr>
      <vt:lpstr>人力资源信息系统</vt:lpstr>
      <vt:lpstr>人力资源策略</vt:lpstr>
      <vt:lpstr>第三章 2024年度行政管理工作总结</vt:lpstr>
      <vt:lpstr> </vt:lpstr>
      <vt:lpstr>设备管理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2024-09-26T16:52:51.330</cp:lastPrinted>
  <dcterms:created xsi:type="dcterms:W3CDTF">2024-09-26T08:52:51Z</dcterms:created>
  <dcterms:modified xsi:type="dcterms:W3CDTF">2024-09-26T08:52:53Z</dcterms:modified>
</cp:coreProperties>
</file>