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AF4238-D697-428F-8422-BDEE03AB6B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355586-AC9E-4937-A0F3-58878EFD2B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6A263C-C10C-4918-9B27-C8E10C6F96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7D952B-C531-4179-9A18-D0E2193CE6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052ECD-CDDB-4431-BCAE-5CB0D262D2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8D8168-FB22-48BA-B925-B9F405E1B9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40BA98-166B-4744-969E-7B6ECE44E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C77D25-60F4-43F0-9ECD-FAACE57B1D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2677B2-154E-482A-B00D-B316833232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6C55FA-012C-4E64-806C-C46F3C975A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1B5F41-DE4E-44C5-A82B-2D3E362F88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png" /><Relationship Id="rId3" Type="http://schemas.openxmlformats.org/officeDocument/2006/relationships/image" Target="../media/image17.png" /><Relationship Id="rId4" Type="http://schemas.openxmlformats.org/officeDocument/2006/relationships/image" Target="../media/image18.png" /><Relationship Id="rId5" Type="http://schemas.openxmlformats.org/officeDocument/2006/relationships/image" Target="../media/image19.png" /><Relationship Id="rId6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711612506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统计量与抽样分布的概念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统计量基本概念及性质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抽样分布理论基础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统计量与抽样分布关系探讨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参数估计方法及其性质研究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假设检验原理及步骤解析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方差分析与回归分析在统计推断中应用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统计量基本概念及性质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56" r="2905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056" r="2905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7274" r="1727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统计量定义及作用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统计量的作用在于对样本特征进行概括和描述，以便进行推断和决策。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统计量是样本的函数，用来描述样本特征的量。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5432561" y="2784179"/>
            <a:ext cx="1273427" cy="1556942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9116329" y="2818276"/>
            <a:ext cx="1273427" cy="1556942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7299682" y="2820130"/>
            <a:ext cx="1248366" cy="1520990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3531701" y="2820130"/>
            <a:ext cx="1248366" cy="1520990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1733933" y="2784179"/>
            <a:ext cx="1273427" cy="1556942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2056" y="2289942"/>
            <a:ext cx="2000250" cy="800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反映样本数据的平均水平。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47269" y="1824542"/>
            <a:ext cx="2409825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样本均值</a:t>
            </a:r>
          </a:p>
        </p:txBody>
      </p:sp>
      <p:sp>
        <p:nvSpPr>
          <p:cNvPr id="9" name="AutoShape 9"/>
          <p:cNvSpPr/>
          <p:nvPr/>
        </p:nvSpPr>
        <p:spPr>
          <a:xfrm>
            <a:off x="706810" y="4071686"/>
            <a:ext cx="1290743" cy="1319209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8856" y="4196424"/>
            <a:ext cx="1046650" cy="1069733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70430" y="4341120"/>
            <a:ext cx="763503" cy="7803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634626" y="1824542"/>
            <a:ext cx="1290743" cy="1319209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756672" y="1949281"/>
            <a:ext cx="1046650" cy="1069733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2898246" y="2093977"/>
            <a:ext cx="763503" cy="7803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371111" y="1824542"/>
            <a:ext cx="1290743" cy="1319209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493157" y="1949281"/>
            <a:ext cx="1046650" cy="1069733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634731" y="2093977"/>
            <a:ext cx="763503" cy="7803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968254" y="1824542"/>
            <a:ext cx="1290743" cy="1319209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10090300" y="1949281"/>
            <a:ext cx="1046650" cy="1069733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0231874" y="2093977"/>
            <a:ext cx="763503" cy="7803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3067622" y="2279638"/>
            <a:ext cx="421843" cy="379171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0324065" y="2266016"/>
            <a:ext cx="554736" cy="4425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164561" y="4548285"/>
            <a:ext cx="365760" cy="377952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8181214" y="4071686"/>
            <a:ext cx="1290743" cy="1319209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8303261" y="4196424"/>
            <a:ext cx="1046650" cy="1069733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8444835" y="4341120"/>
            <a:ext cx="763503" cy="7803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6818362" y="2278208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10409" y="4071686"/>
            <a:ext cx="1290743" cy="1319209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632455" y="4196424"/>
            <a:ext cx="1046650" cy="1069733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774029" y="4341120"/>
            <a:ext cx="763503" cy="7803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967414" y="4557922"/>
            <a:ext cx="376733" cy="376733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8615680" y="4542536"/>
            <a:ext cx="408085" cy="4080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常见统计量类型介绍</a:t>
              </a:r>
            </a:p>
          </p:txBody>
        </p:sp>
      </p:grpSp>
      <p:sp>
        <p:nvSpPr>
          <p:cNvPr id="55" name="TextBox 55"/>
          <p:cNvSpPr txBox="1"/>
          <p:nvPr/>
        </p:nvSpPr>
        <p:spPr>
          <a:xfrm>
            <a:off x="2202341" y="4590795"/>
            <a:ext cx="2000250" cy="800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反映样本数据的离散程度。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1997553" y="4125396"/>
            <a:ext cx="2409825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样本方差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4130157" y="2289942"/>
            <a:ext cx="2000250" cy="800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方差的平方根，也用于描述数据的离散程度。</a:t>
            </a:r>
          </a:p>
        </p:txBody>
      </p:sp>
      <p:sp>
        <p:nvSpPr>
          <p:cNvPr id="58" name="TextBox 58"/>
          <p:cNvSpPr txBox="1"/>
          <p:nvPr/>
        </p:nvSpPr>
        <p:spPr>
          <a:xfrm>
            <a:off x="3925369" y="1824542"/>
            <a:ext cx="2409825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样本标准差</a:t>
            </a:r>
          </a:p>
        </p:txBody>
      </p:sp>
      <p:sp>
        <p:nvSpPr>
          <p:cNvPr id="59" name="TextBox 59"/>
          <p:cNvSpPr txBox="1"/>
          <p:nvPr/>
        </p:nvSpPr>
        <p:spPr>
          <a:xfrm>
            <a:off x="7790441" y="2343651"/>
            <a:ext cx="2000250" cy="800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描述数据分布偏斜程度的统计量。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7585654" y="1878252"/>
            <a:ext cx="2409825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样本偏度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6004751" y="4590795"/>
            <a:ext cx="2000250" cy="800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样本中最大值与最小值之差，反映数据的波动范围。</a:t>
            </a:r>
          </a:p>
        </p:txBody>
      </p:sp>
      <p:sp>
        <p:nvSpPr>
          <p:cNvPr id="62" name="TextBox 62"/>
          <p:cNvSpPr txBox="1"/>
          <p:nvPr/>
        </p:nvSpPr>
        <p:spPr>
          <a:xfrm>
            <a:off x="5799964" y="4125396"/>
            <a:ext cx="2409825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样本极差</a:t>
            </a:r>
          </a:p>
        </p:txBody>
      </p:sp>
      <p:sp>
        <p:nvSpPr>
          <p:cNvPr id="63" name="TextBox 63"/>
          <p:cNvSpPr txBox="1"/>
          <p:nvPr/>
        </p:nvSpPr>
        <p:spPr>
          <a:xfrm>
            <a:off x="9676745" y="4537086"/>
            <a:ext cx="2000250" cy="800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描述数据分布尖锐程度的统计量。</a:t>
            </a:r>
          </a:p>
        </p:txBody>
      </p:sp>
      <p:sp>
        <p:nvSpPr>
          <p:cNvPr id="64" name="TextBox 64"/>
          <p:cNvSpPr txBox="1"/>
          <p:nvPr/>
        </p:nvSpPr>
        <p:spPr>
          <a:xfrm>
            <a:off x="9471957" y="4071686"/>
            <a:ext cx="2409825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样本峰度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统计量具有随机性，因为样本是随机的。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统计量通常具有一定的概率分布，可以进行概率推断。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4873" b="14873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42" b="42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不同的统计量具有不同的特点和适用范围，需要根据具体问题选择合适的统计量。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统计量性质与特点分析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210" b="11210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4473" b="1447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7348" r="1734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应用场景举例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在质量控制中，可以使用样本均值和样本标准差来监控生产过程的稳定性。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在金融领域，可以使用样本偏度和样本峰度来识别股票价格的异常波动。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在医学研究中，可以使用统计量来比较不同治疗方法的疗效差异。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在社会调查中，可以使用统计量来描述和分析人口特征、经济状况等社会问题。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抽样分布理论基础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974" b="1697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抽样分布概念及意义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抽样分布是指从总体中随机抽取一定数量的样本，统计量（如均值、比例等）的概率分布。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研究抽样分布对于推断总体参数、制定决策和预测等具有重要意义。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正态分布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当样本量足够大时，许多统计量都服从或近似服从正态分布。正态分布具有对称性和集中性等特点。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F分布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用于比较两个总体方差的比例，常用于方差分析。F分布的形状也取决于自由度。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卡方分布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用于推断总体方差或检验总体分布是否符合预期。卡方分布的形状取决于自由度，且是非对称的。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t分布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用于小样本情况下，对总体均值的推断。t分布的形状取决于自由度，随着自由度的增加，t分布逐渐趋近于正态分布。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常见抽样分布类型介绍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93359" y="4795838"/>
            <a:ext cx="2808699" cy="80712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69880" y="4882041"/>
            <a:ext cx="3047547" cy="7209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31768" y="1914123"/>
            <a:ext cx="2900943" cy="722206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93359" y="1914123"/>
            <a:ext cx="2808699" cy="722206"/>
          </a:xfrm>
          <a:prstGeom prst="rect">
            <a:avLst/>
          </a:prstGeom>
        </p:spPr>
      </p:pic>
      <p:sp>
        <p:nvSpPr>
          <p:cNvPr id="6" name="Freeform 6"/>
          <p:cNvSpPr/>
          <p:nvPr/>
        </p:nvSpPr>
        <p:spPr>
          <a:xfrm>
            <a:off x="243176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flipH="1">
            <a:off x="676375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flipV="1">
            <a:off x="243176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flipH="1" flipV="1">
            <a:off x="676375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00" y="3302475"/>
            <a:ext cx="12192000" cy="104306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055347" y="1223169"/>
            <a:ext cx="2122629" cy="609770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986382" y="2121410"/>
            <a:ext cx="2677636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抽样分布的形状和参数取决于总体分布、样本量和统计量的选择。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893359" y="1223169"/>
            <a:ext cx="2136266" cy="609770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6467701" y="2121410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在大样本情况下，许多统计量的抽样分布都可以用正态分布来近似。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3055347" y="5650443"/>
            <a:ext cx="2277364" cy="578556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986382" y="4438229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抽样分布的均值、方差等参数可以通过数学公式进行计算。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6893359" y="5650443"/>
            <a:ext cx="2136266" cy="578556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467701" y="4438229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不同的抽样分布具有不同的特点和适用场景，需要根据实际问题选择合适的抽样分布类型。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抽样分布性质与特点分析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1924526" y="2519839"/>
            <a:ext cx="1044607" cy="10473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947577" y="3946970"/>
            <a:ext cx="1044607" cy="1047369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180481" y="3974306"/>
            <a:ext cx="1044607" cy="1047369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137428" y="2548604"/>
            <a:ext cx="1046035" cy="10473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2220860" y="2861618"/>
            <a:ext cx="451939" cy="363811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2222230" y="4203954"/>
            <a:ext cx="495300" cy="495300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9388983" y="2800826"/>
            <a:ext cx="542925" cy="542925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9455134" y="4250341"/>
            <a:ext cx="495300" cy="495300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置信区间估计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利用抽样分布对总体参数进行区间估计，给出总体参数的一个可能取值范围。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回归分析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研究自变量和因变量之间的关系，通过回归方程对因变量进行预测和控制。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方差分析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比较不同组之间的方差是否存在显著差异，判断各组数据是否具有同质性。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假设检验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利用抽样分布对总体参数进行假设检验，判断总体参数是否符合预期或显著不同于其他总体。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应用场景举例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统计量与抽样分布关系探讨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统计量在抽样分布中地位和作用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4068198" y="1804533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统计量是描述样本特征的重要工具，如均值、方差等。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2102790" y="3417125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抽样分布是统计量在不同样本中的分布情况，反映了统计量的波动性和规律性。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025566" y="5029724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统计量在抽样分布中的地位和作用体现在：通过统计量可以推断总体参数，评估样本代表性，以及进行假设检验等。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对于不同类型的统计量（如均值、比例、方差等），其对应的抽样分布具有不同的特征。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例如，均值的抽样分布通常呈正态分布或近似正态分布，而比例的抽样分布可能呈二项分布或超几何分布等。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在比较不同统计量的抽样分布特征时，需要关注其分布形状、均值、方差以及偏态和峰态等特征。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不同类型统计量对应抽样分布特征比较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在实际应用中，需要注意样本的随机性和代表性，避免因样本偏差导致统计量失真。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同时，也要避免过度解读或误用统计量，如将样本均值直接作为总体均值使用等。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在进行假设检验时，需要注意原假设和备择假设的设置以及检验统计量的选择等问题。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33208" r="33208"/>
          <a:stretch>
            <a:fillRect/>
          </a:stretch>
        </p:blipFill>
        <p:spPr>
          <a:xfrm>
            <a:off x="6603343" y="1773672"/>
            <a:ext cx="4619079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实际应用中注意事项和误区提示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https://d.book118.com/247116125064006044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2024-09-18T21:12:13.972</cp:lastPrinted>
  <dcterms:created xsi:type="dcterms:W3CDTF">2024-09-18T13:12:13Z</dcterms:created>
  <dcterms:modified xsi:type="dcterms:W3CDTF">2024-09-18T13:12:16Z</dcterms:modified>
</cp:coreProperties>
</file>