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0B2E9-0D5D-46E7-9828-06A64C864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12FA9-56D7-4D2D-A969-FD2EE8AD6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DF57B-9EED-44E4-8792-A8E517FF5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44F0B-72F2-4EFF-9496-EC5D034F2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1EEC27-1370-4CAE-AB3E-39576A7DD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645484-8503-473E-A9EC-050699816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34D585-0E79-4753-B7C6-2E7D122C1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34DD9-022B-416E-A7ED-5750A1278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98167-ECC8-4200-809C-0E988D26B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28174-3684-44B1-851E-52E20F503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DA5D6-D003-4F88-97D0-8C9518AE3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16133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97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扁平足护理业务查房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扁平足概述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扁平足护理现状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扁平足护理业务查房流程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扁平足护理业务查房案例分析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扁平足护理业务查房效果评估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扁平足护理业务发展展望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扁平足概述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扁平足是一种常见的足部畸形，指足部正常弓形结构消失，导致足部在站立或行走时缺乏足够的支撑，出现疼痛和不适。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扁平足可分为姿势性扁平足和先天性扁平足，前者通常在儿童期出现，后者则与遗传因素有关。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2971" b="2971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29583" r="29583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61" r="317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扁平足的病因包括遗传、足部肌肉或韧带松弛、长期站立或负重等。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当足部缺乏足够的弓形结构时，足底受力不均，导致局部骨骼和软组织受到过度压力，引起疼痛和不适。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扁平足患者可能出现足部疼痛、肿胀、步态异常等症状，严重时可影响日常生活和工作。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医生通常通过观察患者的足部形态、触诊足部骨骼和软组织、询问病史等方式进行诊断。有时需要借助X光或CT等影像学检查来进一步了解足部结构。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扁平足护理现状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护理需求分析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患者数量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随着生活方式的改变，扁平足患者数量逐年增加，对护理服务的需求也随之增长。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患者年龄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扁平足患者主要集中在青少年和儿童，这部分人群的护理需求更加特殊和重要。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护理需求内容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患者对护理服务的需求包括疼痛缓解、步态矫正、日常保健指导等方面。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护理服务模式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提供家庭护理服务，方便患者在家中接受护理，减轻就医压力。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通过专业的康复训练，帮助患者改善步态，提高生活质量。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根据患者的具体情况，制定个性化的护理计划，满足患者的特殊需求。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通过评估患者的疼痛程度，判断护理效果是否达到预期。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疼痛缓解程度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步态改善情况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观察患者的步态变化，评估护理对改善步态的效果。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通过调查问卷等方式了解患者的生活质量是否得到提升。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扁平足护理业务查房流程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选择合适的时间，确保所有参与人员都能参加。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收集患者病历、影像学检查资料、护理记录等，以便全面了解患者情况。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准备查房资料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提前通知参与查房的医护人员，确保他们了解查房的目的和要求。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查房过程管理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观察患者情况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观察患者的步态、足部形态和功能，了解患者的主观感受和需求。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讨论与指导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针对患者情况，进行讨论和指导，提出改进意见和建议。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询问病史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详细询问患者的家族史、既往史、生活习惯等，以评估扁平足发生的风险。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检查护理措施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检查患者的护理计划和实施情况，评估护理效果和存在的问题。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https://d.book118.com/247116133140006040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2024-09-13T06:27:52.371</cp:lastPrinted>
  <dcterms:created xsi:type="dcterms:W3CDTF">2024-09-12T22:27:52Z</dcterms:created>
  <dcterms:modified xsi:type="dcterms:W3CDTF">2024-09-12T22:27:54Z</dcterms:modified>
</cp:coreProperties>
</file>