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49044-B6E0-4BF8-9AA5-3D3F422E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CC00F-58D3-4660-AA05-EC6F60FF9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D6EBD-EC73-4CF4-84DE-9C724FDA6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523DC-DBB5-4C62-9294-5FED787F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12027-2C57-4823-B557-628A91E2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3920D-51E2-4599-84CB-C939082D2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48617-ABB4-43DF-8857-EF9163D6A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D5A6F-FD83-402A-8843-36B3066C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75A44-A7D8-4862-998E-0A8CD4D7A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C2022-BAD9-40D2-8540-82D4CF24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F00CB-FA86-4550-B3B9-771BE120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20124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新生儿健康宣教内容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新生儿营养与健康饮食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新生儿早期教育与智力开发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188" b="25188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喂养指导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母乳是新生儿最佳的天然食品，含有丰富的营养和免疫物质，有助于促进宝宝的生长发育和免疫力。建议在宝宝出生后尽早开始母乳喂养，并尽量让宝宝多吸吮。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如果无法母乳喂养，可以选择适合宝宝的婴儿配方奶。在喂养时要注意卫生，确保奶瓶、奶嘴等器具的清洁和消毒。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新生儿的胃容量较小，但随着日龄的增长，喂养量也会逐渐增加。家长要根据宝宝的实际情况和医生的建议来确定喂养量。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62" r="8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建立规律的睡眠习惯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家长要尽量帮助宝宝建立规律的睡眠习惯，如固定时间上床睡觉、起床等。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舒适的睡眠环境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保持室内温度适宜、安静、暗淡，提供柔软、舒适的床铺和枕头，以确保宝宝良好的睡眠质量。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睡前放松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在宝宝睡觉前进行一些放松的活动，如洗澡、按摩、听轻柔的音乐等，有助于宝宝更好地入睡。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新生儿皮肤娇嫩，要注意保持清洁和干燥，定期洗澡、更换尿布，涂抹适量的婴儿护肤品。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296" r="282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67" b="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新生儿口腔黏膜较为娇嫩，家长要定期用棉签轻轻擦拭宝宝的牙龈和舌头表面，以保持口腔卫生。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新生儿指甲生长较快，家长要定期修剪宝宝的指甲，避免宝宝抓伤自己。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新生儿体温调节中枢尚未发育完全，要注意保持室内温暖，穿着适当，避免过热或过冷。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在炎热的夏季或室内温度过高时，要注意为宝宝降温，可以开空调、风扇等设备，但要注意避免直吹宝宝。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在洗澡时尽量避免打湿脐带，洗完澡后用干净的棉签轻轻擦干。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保持脐带干燥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家长不要用手触碰脐带，换尿布时也要避免摩擦脐带。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如果发现脐带有红肿、渗液等异常现象，应及时就医。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勤换尿布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使用护臀霜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严重情况就医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红屁股预防与治疗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保持尿布清洁干燥，及时更换尿布，避免尿液和粪便长时间接触皮肤。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每次更换尿布时，用温水清洗宝宝臀部，并轻轻拍干。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如果红屁股严重，出现溃烂、感染等症状，应及时就医。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在宝宝臀部涂抹适量的护臀霜，可以起到隔离作用，保护皮肤。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观察黄疸程度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适量喂水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充足哺乳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就医治疗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新生儿黄疸识别与处理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可以适当给宝宝喂一些温开水，促进排尿，有助于降低黄疸程度。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观察宝宝皮肤颜色，如果发现黄疸持续加重，应及时就医。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如果黄疸严重或持续时间较长，应在医生指导下进行治疗。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保证宝宝充足哺乳，增加排便次数，有助于降低黄疸程度。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定期接种疫苗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新生儿肺炎预防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新生儿体温调节能力较弱，应注意保持适宜的室内温度和湿度。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新生儿体温调节能力较弱，应注意保持适宜的室内温度和湿度。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新生儿体温调节能力较弱，应注意保持适宜的室内温度和湿度。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新生儿体温调节能力较弱，应注意保持适宜的室内温度和湿度。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新生儿营养与健康饮食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https://d.book118.com/247120124010006043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2024-09-16T16:51:05.844</cp:lastPrinted>
  <dcterms:created xsi:type="dcterms:W3CDTF">2024-09-16T08:51:05Z</dcterms:created>
  <dcterms:modified xsi:type="dcterms:W3CDTF">2024-09-16T08:51:07Z</dcterms:modified>
</cp:coreProperties>
</file>