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B1285-4758-4DE4-AAA5-C48E289D8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1E18C-8A86-46A3-8991-3051FEE5C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C6B12-F25F-457E-ADC2-23BCE9EDF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C868C4-E1EC-45B8-9E6B-F79C2180F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59E44B-A6E9-4FAE-9AE6-859A5223B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7834EA-43F2-4A5E-A91C-E3EB9EA63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AF9D69-5F21-416D-9D32-833C37C89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B35976-F5B2-4A77-A3EC-60AA9B062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F8A3BB-CD5F-4610-BA7D-EAAECDEED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4081A-BA24-44B1-B150-A7FBB7AB7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DB185-3DFA-48A0-A1AE-F58D4C766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2014516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养猪场培训计划书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培训方式与安排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培训计划实施与保障措施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30" r="328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传授科学的养殖技术，包括饲养管理、饲料配制、疫病防治等方面的知识和技能，提高养殖人员的专业水平。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养殖技术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培训养殖人员掌握养猪场的操作规范和安全生产标准，确保养殖过程符合相关法律法规和行业标准。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操作规范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提高养殖技能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传授养猪场防疫的基本知识和技能，包括猪病识别、预防措施、疫情报告等方面的内容，提高养殖人员的防疫意识和应对能力。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加强养殖人员对生物安全的重视，培训如何采取有效的生物安全措施，降低猪群感染疾病的风险。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增强防疫意识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生物安全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防疫知识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传授养猪场管理的基本知识和方法，包括人员管理、财务管理、生产管理等方面的内容，提高养殖场的管理水平。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培训养殖人员掌握信息化技术的应用，如养殖管理软件、物联网设备等，提升养猪场的管理效率和生产效益。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313" r="18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提升管理效率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75" r="24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养殖技术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提供养猪场养殖技术的培训，包括饲养管理、饲料配方、繁殖技术等，以提高养殖人员的养殖技能和效率。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猪只健康管理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培训如何观察猪只健康状况，预防疾病，以及如何处理突发疾病等，确保猪只健康成长。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养殖技术培训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提高养殖人员的防疫意识，让他们了解防疫的重要性，以及如何采取有效的防疫措施。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防疫意识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培训如何制定和执行疫苗接种计划，确保猪只得到及时的免疫接种。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疫苗接种计划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防疫知识培训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管理知识培训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猪场管理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提供猪场管理方面的培训，包括人员管理、财务管理、生产管理等，以提高猪场的整体运营效率。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法律法规知识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培训养猪场员工了解相关法律法规，如动物防疫法、食品安全法等，确保养猪场合法合规经营。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培训方式与安排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https://d.book118.com/247120145166006053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2024-09-27T23:58:54.373</cp:lastPrinted>
  <dcterms:created xsi:type="dcterms:W3CDTF">2024-09-27T15:58:54Z</dcterms:created>
  <dcterms:modified xsi:type="dcterms:W3CDTF">2024-09-27T15:58:56Z</dcterms:modified>
</cp:coreProperties>
</file>