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C7FD82-1D63-48E3-ABDD-890C21B69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E3EC41-51C8-4F44-8787-9B24A3FF11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AE2095-83C2-419E-BEA5-A42E46C9A6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3A5594-CF68-4411-8EBC-6A8C76F71C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0CFF40-E02A-4CA6-AF7E-ADDB0778F9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F3B62E-9732-4448-B3A0-ECC7835152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363A7A-EDD5-4A27-8EC3-C23275DA27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23E4EE-D9A9-401A-B011-D1539A8842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9E2D72-FB3B-442B-B989-D6073213A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C271A9-D2DC-4B84-B08D-26B8C62BD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156696-FD46-434C-B5AF-32CBA8603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1201610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变频器生产过程质量控制</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202X-01-06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变频器概述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生产过程质量控制的重要性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变频器生产过程中的关键质量控制点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质量检验与持续改进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变频器概述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变频器的定义与工作原理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变频器是一种将固定频率的交流电转换为可变频率和电压的交流电的电力电子设备。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工作原理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变频器通过改变电源频率来实现对电机速度的控制，通常由整流器、滤波器、逆变器和控制回路组成。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矩阵式变频器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通过矩阵变换实现任意输入和输出的电压、频率和相位关系。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交-直-交变频器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将工频交流电通过整流器转换为直流电，再通过逆变器转换为频率可调的交流电。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直-交变频器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将工频交流电通过整流器直接转换为直流电，再通过逆变器转换为频率可调的交流电。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变频器的分类与特点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电机调速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通过改变电机的输入电源频率，实现对电机速度的精确控制。</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节能降耗</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在风机、泵等设备上使用变频器，可实现节能降耗。</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提高自动化水平</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变频器可与PLC等控制器配合使用，提高生产自动化水平。</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变频器在生产中的应用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生产过程质量控制的重要性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确保产品性能稳定</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通过严格控制生产过程，可以减少产品性能的波动，提高产品的稳定性和可靠性。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满足客户需求</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生产过程的质量控制有助于生产出符合客户要求和规格的产品，从而赢得客户的信任和忠诚度。</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提升品牌形象</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高质量的产品有助于提升企业品牌形象，增强企业的市场竞争力。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提高产品质量</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417" r="184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严格的质量控制可以及时发现和纠正生产过程中的安全隐患，降低事故发生的概率。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预防生产事故</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生产过程的质量控制不仅是对产品的质量进行控制，也是对员工的安全进行保障，防止因产品质量问题导致的安全事故。</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保护员工安全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生产过程的质量控制有助于企业遵守相关法规和标准，避免因违反法规而导致的法律风险和经济损失。</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遵守法规要求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保证生产安全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通过有效的质量控制，可以减少生产过程中的废品和返工，降低生产成本。</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减少废品和返工</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稳定的生产过程有助于提高生产效率，缩短生产周期，降低生产成本。</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提高生产效率</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高质量的产品有助于减少售后服务和维护成本，为企业节省开支。</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降低维护成本</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降低生产成本</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变频器生产过程中的关键质量控制点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供应商选择</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选择具有质量保证的供应商，确保原材料的质量稳定性。</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存储管理</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建立严格的原材料存储管理制度，防止原材料损坏或变质。</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入厂检验</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对进厂的原材料进行严格检验，确保原材料的质量符合生产要求。</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原材料质量控制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https://d.book118.com/247120161041006033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2024-09-06T14:40:24.912</cp:lastPrinted>
  <dcterms:created xsi:type="dcterms:W3CDTF">2024-09-06T06:40:24Z</dcterms:created>
  <dcterms:modified xsi:type="dcterms:W3CDTF">2024-09-06T06:40:26Z</dcterms:modified>
</cp:coreProperties>
</file>