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AC782-A037-497E-AB6C-45E4E834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8F36B-AE28-4B0B-8F12-AA85A538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62D17-8423-4153-855C-3E07E4F9B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5A2FB-C212-4CDB-A621-5A6C401FA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7320A-7CC5-47EC-A273-92435236C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D1932-5851-4A74-A5AA-90D94F0E3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2B349F-DE74-4E40-A287-679A97E5F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02747-CA9F-41B8-BDB2-3C94A5742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93547-F179-4627-81C0-54F18BDD5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DED68-47E6-42BA-A6C9-310CC15D8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3DD05-7E07-4320-B901-0293C5362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22035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《pcr的发明&amp;应用》ppt课件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PCR的发明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PCR技术的发展前景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PCR技术的挑战与限制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PCR的发明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PCR技术的起源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遗传物质研究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PCR技术起源于对遗传物质DNA的研究，科学家们希望找到一种能够快速、大量复制DNA的方法。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早期尝试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在PCR技术发明之前，科学家们已经尝试过多种方法来复制DNA，但都存在一些限制和不足。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探索与发现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在探索过程中，科学家们发现了DNA的热稳定性和聚合酶的作用，这为PCR技术的发明奠定了基础。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47" r="329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Kary Mullis是PCR技术的共同发明者，他因发明PCR技术获得了1993年的诺贝尔化学奖。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Kary Mullis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Peter霸道尔也是PCR技术的共同发明者，他为PCR技术的完善和应用做出了重要贡献。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Peter霸道尔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PCR技术的发明者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Kary Mullis在1983年首次尝试使用聚合酶和DNA变性技术进行DNA复制。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初步实验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初步验证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技术完善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经过多次实验和改进，Mullis最终在1985年成功地使用PCR技术复制出了DNA片段。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在随后的几年里，其他科学家对PCR技术进行了改进和完善，使其更加简便、快速和灵敏。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PCR技术自发明以来，已经广泛应用于生物学、医学、遗传学等领域的研究和诊断中。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PCR技术的发明过程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3" b="7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DNA复制是生物体自我繁殖的基础，是生命延续的必要过程。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DNA复制是指DNA双链在细胞分裂之前进行复制，复制后的每条新链成为子细胞的双链DNA分子的一部分。这个过程需要特定的酶催化，并严格遵循碱基互补配对原则。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DNA的复制过程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PCR技术是一种在体外快速、特异地大量扩增DNA片段的技术。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PCR技术利用了DNA双链复制的原理，通过控制温度变化来控制DNA聚合酶的活性，从而实现DNA片段的快速扩增。该技术可以在短时间内将特定的DNA片段扩增至上百万倍，极大地提高了DNA分析的灵敏度和特异性。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406" r="17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PCR技术的反应过程包括高温变性、低温复性、中温延伸三个阶段，循环进行以实现DNA的大量扩增。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CR技术的反应过程是在一个反应体系中，通过不断调节温度，使DNA模板发生变性，引物与模板DNA结合，然后在聚合酶的作用下进行延伸，最终实现DNA片段的扩增。这个过程需要在特定的温度下进行，通常需要数小时才能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PCR技术的反应过程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PCR技术的应用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https://d.book118.com/247122035034006034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2024-09-08T01:05:51.566</cp:lastPrinted>
  <dcterms:created xsi:type="dcterms:W3CDTF">2024-09-07T17:05:51Z</dcterms:created>
  <dcterms:modified xsi:type="dcterms:W3CDTF">2024-09-07T17:05:53Z</dcterms:modified>
</cp:coreProperties>
</file>