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DA41A-3720-41CF-ABDF-191A270E4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99D8C-919A-4264-A7EA-BFBB00C3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67C16-BA5E-42A7-8E46-7E7798CE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18C41-5D2A-4F76-BE55-C42E5BAF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44522-8B38-48AB-B01C-E8FE2E0A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A54AC-0991-45F4-979C-D4512B9C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BCD8C-E36F-4015-8F37-37A7B3438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C1E01-2A6B-4299-93E7-D1C3F59D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2EF65-E523-41F7-9221-525BF068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7A30-C0A2-4409-B1C3-A4CC5127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F132A-E7F9-400C-B8CB-976CC2D5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2313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垃圾分类系统的城市规划和社会管理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城市规划中垃圾分类系统布局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社会管理中垃圾分类系统运作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城市规划与社会管理互动关系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指按照垃圾的成分、属性、利用价值、对环境影响及现有处理方式，分离成同类或异类，并采用适当方法分别处理的过程。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随着城市化进程加速，垃圾产量激增，传统垃圾处理方式已无法满足环保和资源化利用要求，垃圾分类成为迫切需求。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20" b="38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发达国家如日本、德国、瑞典等已实施严格的垃圾分类制度，建立了完善的分类收集、运输和处理体系，实现了垃圾减量化和资源化利用。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近年来，我国垃圾分类工作逐步推进，部分城市如上海、北京、深圳等已实施强制分类，但仍存在分类标准不统一、居民参与度低等问题。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垃圾分类有助于优化城市空间布局，减轻垃圾处理设施对环境的压力，提升城市形象和品质。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社会管理意义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垃圾分类涉及居民生活习惯的改变和公共资源的配置，需要政府、社区、企业等多方共同参与和协作，有助于推动社会治理创新和提升社会文明程度。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城市规划与社会管理意义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城市规划中垃圾分类系统布局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通过对城市各区域、各类场所的垃圾产生情况进行调查和分析，明确垃圾的主要来源和类型。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识别垃圾产生源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制定分类标准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根据垃圾的性质、处理方式及资源利用价值等因素，制定合理的垃圾分类标准。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在城市各区域、各类场所设置分类垃圾桶、分类投放站等设施，引导居民和企业进行垃圾分类投放。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垃圾产生源识别与分类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根据垃圾产生量和分类情况，合理规划垃圾收集点的位置和数量，确保垃圾能够及时、有效地被收集。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收集设施规划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规划合理的垃圾转运站和转运车辆，实现垃圾从收集点到处理设施的高效、安全转运。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转运设施规划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根据垃圾的性质和分类情况，选择适当的处理方法和技术，如焚烧、填埋、生物处理等，并规划相应的处理设施。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处理设施规划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收集、转运及处理设施规划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在城市总体规划中预留足够的用地，用于建设垃圾分类收集、转运、处理等设施，确保垃圾分类系统的顺利推进。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与其他城市基础设施的协调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在用地规划中考虑与交通、供水、供电等城市基础设施的协调，避免相互干扰和影响。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包括垃圾分类宣传教育设施、管理用房、环卫工人休息室等，为垃圾分类系统的正常运行提供必要的支持。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配套设施及用地规划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社会管理中垃圾分类系统运作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加强执法力度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对违反垃圾分类规定的行为进行处罚，确保政策法规得到有效执行。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通过奖励、补贴等方式，鼓励居民、企业积极参与垃圾分类。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制定垃圾分类政策法规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明确分类标准、投放要求、管理责任等，为垃圾分类提供法制保障。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利用媒体、社区活动等多种渠道，普及垃圾分类知识，提高居民环保意识。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将垃圾分类纳入学校教育体系，培养学生从小养成分类投放习惯。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组织各类培训活动，提高垃圾分类工作人员的业务水平和管理能力。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推广培训活动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宣传教育及培训推广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https://d.book118.com/247123132016006035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2024-09-09T09:13:59.378</cp:lastPrinted>
  <dcterms:created xsi:type="dcterms:W3CDTF">2024-09-09T01:13:59Z</dcterms:created>
  <dcterms:modified xsi:type="dcterms:W3CDTF">2024-09-09T01:14:01Z</dcterms:modified>
</cp:coreProperties>
</file>