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CF029-6F3B-451A-AE5A-DE30B291E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549D4-F5C3-4395-81F1-A7E526EF4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DB736-EBAE-4BFE-8E71-116A2AA82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86B0A-2F35-422E-BCA7-BD19F210C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676C41-57FB-4E30-BF13-2A7FC46F0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78FE4C-D488-47D2-A52E-FD8F68596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8D02D8-1499-4C33-8ADA-0F9A64F79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10281-68C8-4C16-AA2F-564AB7874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AF0D8-B0A1-40FD-974D-A21F779E4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08F90-C1A5-441A-9E5A-7D8BC49AC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DF7DD-3495-4CF9-91FA-BF30C5F6F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2503005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心力衰竭治疗中药物间相互作用的研究进展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药物间相互作用的基础知识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心力衰竭治疗中常见的药物间相互作用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心力衰竭治疗中药物间相互作用的研究进展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心力衰竭治疗中药物间相互作用的管理策略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心力衰竭概述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0" b="21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心力衰竭是一种复杂的临床综合征，指心脏无法充分泵血以满足身体各器官和组织的代谢需求。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它通常由各种心脏疾病引起，如心肌梗死、心肌病、高血压和瓣膜疾病等。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长期的心脏负荷过重或心肌缺血导致心肌细胞受损和肥厚，降低心脏的收缩和舒张功能。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心力衰竭时，交感神经系统和肾素-血管紧张素-醛固酮系统被激活，导致心率加快、血管收缩和水钠潴留。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心力衰竭的病理生理机制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神经激素激活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心肌细胞损伤和肥厚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用于减轻水肿和呼吸困难的症状，通过减少体液潴留来降低心脏负担。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血管紧张素转换酶抑制剂（ACE抑制剂）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通过抑制肾素-血管紧张素系统来扩张血管、降低血压和心脏后负荷，从而改善心脏功能。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通过降低心肌收缩力和心率来减轻心脏负担，常用于慢性心力衰竭的治疗。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心力衰竭的药物治疗现状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药物间相互作用的基础知识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06" r="27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药物间相互作用是指在同时或先后使用两种或多种药物时，由于药效学或药动学相互作用，导致每种药物的效应发生改变，从而影响药物的治疗效果或安全性。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药物间相互作用可以表现为药效增强、减弱或产生新的不良反应，有时甚至可能产生致命性的后果。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药物间相互作用的概念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药物间相互作用的发生机制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药效学相互作用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指不同药物在作用机制上的相互影响，导致药效增强或减弱。例如，两种降压药同时使用时，可能会产生协同作用，导致血压过低。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药动学相互作用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指药物在体内的吸收、分布、代谢和排泄过程中的相互影响。例如，某些药物可能会影响其他药物的排泄速率，导致血药浓度升高或降低。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药物间相互作用的影响因素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药物性质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不同药物之间的化学结构、理化性质、药效学和药动学特性等都会影响其相互作用的可能性。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用药顺序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同时使用还是先后使用，以及间隔时间的长短，都可能影响药物间相互作用的发生和程度。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患者的年龄、性别、遗传背景、生理状态、疾病状况以及同时使用的其他药物等，都可能影响药物间相互作用的效果。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心力衰竭治疗中常见的药物间相互作用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ACE抑制剂和ARBs是常用的心力衰竭治疗药物，它们通过不同的机制降低血压和改善心脏功能。然而，当这两种药物同时使用时，可能会产生相互作用，影响药物的疗效和安全性。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ACE抑制剂和ARBs都作用于肾素-血管紧张素系统，抑制血管紧张素Ⅱ的生成。当这两种药物同时使用时，可能会产生药效叠加，导致低血压、肾功能不全等不良反应。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建议在使用ACE抑制剂和ARBs时，应密切监测患者的血压和肾功能，避免同时使用两种药物。对于需要联合用药的患者，应在医生的指导下进行治疗。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ACE抑制剂与ARBs的相互作用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β受体拮抗剂和利尿剂是常用的心力衰竭治疗药物，它们通过不同的机制改善心脏功能。然而，当这两种药物同时使用时，可能会产生相互作用，影响药物的疗效和安全性。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当β受体拮抗剂和利尿剂同时使用时，可能会产生药效叠加，导致心动过缓、低血压等不良反应。此外，利尿剂可能会减弱β受体拮抗剂的疗效。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建议在使用β受体拮抗剂和利尿剂时，应密切监测患者的心率和血压，避免同时使用两种药物。对于需要联合用药的患者，应在医生的指导下进行治疗。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β受体拮抗剂通过抑制肾上腺素受体的作用降低心率和心肌收缩力，从而降低心脏氧耗和改善心脏功能。利尿剂通过减少体液潴留和降低心脏前负荷来改善心脏功能。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β受体拮抗剂与利尿剂的相互作用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https://d.book118.com/247125030052006052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2024-09-25T18:05:00.152</cp:lastPrinted>
  <dcterms:created xsi:type="dcterms:W3CDTF">2024-09-25T10:05:00Z</dcterms:created>
  <dcterms:modified xsi:type="dcterms:W3CDTF">2024-09-25T10:05:02Z</dcterms:modified>
</cp:coreProperties>
</file>