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2DDEFD-F6AF-4E2A-864E-0FED4B24C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B44F0-6CFE-4924-80E4-2AF6DA7C96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1EC9F3-F2B6-49E0-8A1D-84C15FD10B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67E6DB-802D-486D-8068-3C30024EA0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A5B5E8-E982-4FA2-9EDC-7771C22353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192B1C-82C7-44B2-A2DD-17384B4179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F80015-EFEE-42FD-B266-10E03765DD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15033A-62CF-4157-9EE9-B5BECA1063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BA50E1-6E97-4B16-955C-553AC1F56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B00098-CAD2-40EA-8E62-07CBBF21D5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BEC5E6-2EF5-4ABC-B52A-AF3BB39F6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3006102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银团贷款业务指引课件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银团贷款业务概述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银团贷款业务流程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银团贷款的风险管理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银团贷款的监管与合规</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银团贷款的成功案例与经验分享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银团贷款业务概述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银团贷款是一种由多家银行组成的联合贷款，为客户提供大规模、长期的融资服务。其特点包括金额大、期限长、风险分散等。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银团贷款是由多家银行共同参与的贷款业务，通常涉及较大规模的资金需求。由于多家银行共同承担风险，因此分散了单一银行的风险敞口。这种贷款方式通常用于大型企业或政府项目，期限较长，利率相对较低。</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银团贷款的定义与特点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银团贷款起源于20世纪60年代的美国，最初是为了满足大型企业对于大规模融资的需求。随着时间的推移，银团贷款市场不断发展壮大，涉及更多国家和行业领域。</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团贷款起源于20世纪60年代的美国，当时一些大型企业需要大量资金来扩大规模或进行新的投资项目，而单一银行无法提供足够的资金支持。为了满足这种需求，多家银行开始联合起来，共同提供贷款服务，形成了早期的银团贷款。随着全球化和金融市场的不断发展，银团贷款逐渐成为了一种重要的融资方式，广泛应用于各个行业和领域。</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银团贷款的起源与发展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目前，银团贷款市场已经发展成为一个全球性的市场，涉及众多国家和行业。未来，随着经济的发展和金融市场的变化，银团贷款市场仍将继续发展壮大。</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银团贷款市场已经成为全球范围内的一个重要融资市场，涉及众多国家和行业领域。在发达国家和发展中国家，银团贷款已经成为企业获取大规模、长期融资的重要途径之一。未来，随着经济的发展和金融市场的变化，银团贷款市场仍将继续发展壮大。一方面，随着企业规模的不断扩大和投资项目的不断增加，对于大规模融资的需求也将继续增长；另一方面，金融市场的竞争和监管环境的变化也将推动银团贷款市场不断创新和完善。</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银团贷款的市场现状与前景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银团贷款业务流程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银行和借款人初步沟通，了解借款人的融资需求和条件。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确定银团贷款需求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组建银团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确定贷款条件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根据借款人的需求，银行邀请其他金融机构共同组建银团。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银团成员共同商定贷款的金额、期限、利率等条件。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业务谈判</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确定贷款合同条款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银团与借款人就贷款合同的具体条款进行谈判。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商定风险分担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确定各银团成员的风险分担比例和责任。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达成共识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双方就贷款条件和合同条款达成共识。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根据谈判达成的共识，准备贷款合同和其他相关文件。</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准备合同文本</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银团成员与借款人正式签署贷款合同和其他相关文件。</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签署合同</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将贷款合同提交给相关监管机构备案。</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提交监管机构备案</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合同签署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监督借款人使用贷款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监督借款人按照合同约定使用贷款资金。</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定期收取利息和本金</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按照合同约定，定期收取贷款利息和本金。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发放贷款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根据合同约定，按时向借款人发放贷款。</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业务执行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借款人按照合同约定，按时偿还贷款本金和利息。</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偿还贷款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当贷款全部偿还或终止时，银团成员与借款人签署合同终止协议。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合同终止</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对整个银团贷款业务流程进行总结，评估业务执行情况和效果。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业务总结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业务结束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银团贷款的风险管理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https://d.book118.com/247130061020006032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2024-09-04T17:59:20.152</cp:lastPrinted>
  <dcterms:created xsi:type="dcterms:W3CDTF">2024-09-04T09:59:20Z</dcterms:created>
  <dcterms:modified xsi:type="dcterms:W3CDTF">2024-09-04T09:59:22Z</dcterms:modified>
</cp:coreProperties>
</file>