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F8C91-4EBB-4CD6-B30E-0552BA11E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1AA1C-9D08-4B7F-83E0-BE060FB15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19E1D-A8EC-44CE-AB32-F49EFAF69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78C4E-0807-4D8E-8DE0-1771CBFF1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710C6B-7BF0-4904-B01A-43B3E7FA7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8ADFAE-109B-4D8F-848B-11C63EB17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645248-750A-4D31-9285-12D4E76E3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D4F7F4-EFF6-436C-88FF-197FED903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030655-674C-400B-8E90-5CD33AF65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22733-A951-4244-BB2E-C065F61FA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51380-2AEE-49C5-9B70-55689E8B7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1301121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幼儿园大班课件-数的组成-2和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教学评价与反馈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5" b="257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5" b="2579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掌握2的组成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了解2可以分解为1和1，以及2可以组合成1和1。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理解数的概念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通过2的组成，引导幼儿理解数的概念，即一个整体可以分为两部分。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培养数感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通过观察、操作等活动，培养幼儿对数的感知能力，为将来的数学学习打下基础。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通过拼图、搭积木等活动，培养幼儿的动手操作能力，提高手眼协调能力。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动手操作能力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750" r="12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引导幼儿观察数字2的组成，培养其观察能力，提高对数字的敏感度。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通过数的组合与分解，培养幼儿的初步思维能力，为将来的数学学习打下基础。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能力目标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通过生动有趣的教学活动，激发幼儿对数学学习的兴趣和好奇心。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激发学习兴趣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在小组活动中，培养幼儿的合作意识和团队协作精神。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培养合作意识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通过完成教学活动，让幼儿感受到自己的成长和进步，增强自信心。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理解2的组成是学习数学的基础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通过实物或图形，引导幼儿理解2可以分解为1和1，或者两个相同的数相加，例如2可以分解为1+1，或者两个苹果加起来也是2。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2的组成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掌握2的加法运算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通过实物或图形演示，引导幼儿理解加法的概念，例如用两个苹果演示“1+1=2”，或者用其他实物或图形来演示2的加法运算。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2的加法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初步理解减法的概念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物或图形演示，引导幼儿理解减法的概念，例如用两个苹果演示“2-1=1”，或者用其他实物或图形来演示2的减法运算。同时，可以引导幼儿观察减法运算与加法运算的关系，例如“2-1=1”可以转化为“1+1=2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2的减法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教学过程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https://d.book118.com/247130112141006034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2024-09-08T20:31:37.292</cp:lastPrinted>
  <dcterms:created xsi:type="dcterms:W3CDTF">2024-09-08T12:31:37Z</dcterms:created>
  <dcterms:modified xsi:type="dcterms:W3CDTF">2024-09-08T12:31:39Z</dcterms:modified>
</cp:coreProperties>
</file>