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619BA-A19A-4AAE-9EBA-20BF9686C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AFD44-AC4C-46EB-A282-0CE39E440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868EF-6B03-41E4-9F0A-EF60DB232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FC2B3-61EB-498D-8EA9-3001CD387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BEDC0-1427-4316-8F11-A3D2F68B0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EFD66-57ED-4327-98AA-7F75C517C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C3F65E-5931-4431-8ACA-B0DFF270A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09E37-87BE-4EE7-985E-04D3BDEC9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927CD-D331-48B4-A8BB-C27F8650F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13EAE-8978-47DD-9A87-271DB071D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0A74D-E7CD-4992-9692-97E2E73C1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30140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生产运作管理第章库存管理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需求预测与补货策略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供应链环境下的库存管理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库存绩效评估与持续改进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现代信息技术在库存管理中的应用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按经济用途可分为商品库存和制造业库存；按生产过程可分为原材料库存、在制品库存和成品库存；按库存物品的性质可分为物料库存、在制品库存、成品库存、备件库存、在途库存等。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以销定产、以产定购；集中管理、分级负责；科学决策、动态监控；安全第一、预防为主。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指企业为保持库存而发生的费用，包括仓储费、搬运费、保险费、占用资金的利息等。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指企业在购买物资时所支出的费用，包括买价、运杂费、保险费等。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指企业为补充库存而订货时发生的各种费用，包括订购手续费、采购人员的差旅费等。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指由于库存供应中断而造成的损失，包括停工待料损失、延迟发货损失和丧失销售机会的损失等。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需求预测与补货策略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基于历史数据，通过移动平均、指数平滑等方法预测未来需求。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识别影响需求的因素，建立因果关系模型，预测未来需求。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利用算法和模型对历史数据进行学习，预测未来需求。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连续补货策略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周期性补货策略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基于需求的补货策略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补货策略类型及选择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在固定时间间隔内进行批量补货，适用于需求波动较大的情况。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根据实际需求进行补货，适用于需求不稳定且难以预测的情况。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保持库存水平在预设范围内，通过定期小批量补货来满足需求。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安全库存设置与调整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根据历史需求波动、补货提前期等因素，计算安全库存量。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根据实际需求波动和库存水平，适时调整安全库存量。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在供应链的不同层级设置安全库存，以应对不同层级的需求波动。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安全库存量的计算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安全库存的调整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多级库存策略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根据库存物品的价值、重要性等因素将其分为A、B、C三类，针对不同类别采取相应的管理措施。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ABC分类法在库存管理中的应用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通过分类，实现对重点物品的严格控制，降低库存成本，提高资金周转率。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根据物品的需求量、订货成本、存储成本等因素，确定经济订货批量和再订货点。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定量订货模型的优化方法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引入安全库存、考虑批量折扣、采用联合订货等方式，降低库存成本，提高服务水平。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定量订货模型基本原理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定量订货模型建立与优化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https://d.book118.com/247130140106006041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2024-09-14T08:08:45.134</cp:lastPrinted>
  <dcterms:created xsi:type="dcterms:W3CDTF">2024-09-14T00:08:45Z</dcterms:created>
  <dcterms:modified xsi:type="dcterms:W3CDTF">2024-09-14T00:08:47Z</dcterms:modified>
</cp:coreProperties>
</file>